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Lst>
  <p:notesMasterIdLst>
    <p:notesMasterId r:id="rId19"/>
  </p:notesMasterIdLst>
  <p:sldIdLst>
    <p:sldId id="256" r:id="rId6"/>
    <p:sldId id="266" r:id="rId7"/>
    <p:sldId id="257" r:id="rId8"/>
    <p:sldId id="258" r:id="rId9"/>
    <p:sldId id="259" r:id="rId10"/>
    <p:sldId id="260" r:id="rId11"/>
    <p:sldId id="261" r:id="rId12"/>
    <p:sldId id="262" r:id="rId13"/>
    <p:sldId id="264" r:id="rId14"/>
    <p:sldId id="263" r:id="rId15"/>
    <p:sldId id="265" r:id="rId16"/>
    <p:sldId id="267" r:id="rId17"/>
    <p:sldId id="268"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19209-8936-46B5-BB5A-9D00F765D6E0}" v="1" dt="2025-02-16T17:10:52.918"/>
    <p1510:client id="{0EA623C2-A044-F4B7-E60F-1A977E297862}" v="24" dt="2025-02-17T09:22:09.465"/>
    <p1510:client id="{B0DBFFC3-53AE-DA95-64E1-F9F689C0C4FC}" v="276" dt="2025-02-17T09:01:55.10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3243D-DE8A-4F4D-A07E-5BE2DBD1E1CB}" type="datetimeFigureOut">
              <a:rPr lang="it-IT" smtClean="0"/>
              <a:t>18/02/2025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6D000-0BCC-4799-9B01-C67F0D923A82}" type="slidenum">
              <a:rPr lang="it-IT" smtClean="0"/>
              <a:t>‹N›</a:t>
            </a:fld>
            <a:endParaRPr lang="it-IT"/>
          </a:p>
        </p:txBody>
      </p:sp>
    </p:spTree>
    <p:extLst>
      <p:ext uri="{BB962C8B-B14F-4D97-AF65-F5344CB8AC3E}">
        <p14:creationId xmlns:p14="http://schemas.microsoft.com/office/powerpoint/2010/main" val="24767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F06D000-0BCC-4799-9B01-C67F0D923A82}" type="slidenum">
              <a:rPr lang="it-IT" smtClean="0"/>
              <a:t>1</a:t>
            </a:fld>
            <a:endParaRPr lang="it-IT"/>
          </a:p>
        </p:txBody>
      </p:sp>
    </p:spTree>
    <p:extLst>
      <p:ext uri="{BB962C8B-B14F-4D97-AF65-F5344CB8AC3E}">
        <p14:creationId xmlns:p14="http://schemas.microsoft.com/office/powerpoint/2010/main" val="1906584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1122767" y="61700"/>
            <a:ext cx="975200" cy="1024000"/>
          </a:xfrm>
          <a:prstGeom prst="star10">
            <a:avLst>
              <a:gd name="adj" fmla="val 17041"/>
              <a:gd name="hf" fmla="val 10514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pic>
        <p:nvPicPr>
          <p:cNvPr id="10" name="Google Shape;10;p2"/>
          <p:cNvPicPr preferRelativeResize="0"/>
          <p:nvPr/>
        </p:nvPicPr>
        <p:blipFill rotWithShape="1">
          <a:blip r:embed="rId2">
            <a:alphaModFix/>
          </a:blip>
          <a:srcRect l="25239" r="24663"/>
          <a:stretch/>
        </p:blipFill>
        <p:spPr>
          <a:xfrm flipH="1">
            <a:off x="-479096" y="-645498"/>
            <a:ext cx="2310063" cy="2438399"/>
          </a:xfrm>
          <a:prstGeom prst="rect">
            <a:avLst/>
          </a:prstGeom>
          <a:noFill/>
          <a:ln>
            <a:noFill/>
          </a:ln>
        </p:spPr>
      </p:pic>
      <p:pic>
        <p:nvPicPr>
          <p:cNvPr id="11" name="Google Shape;11;p2"/>
          <p:cNvPicPr preferRelativeResize="0"/>
          <p:nvPr/>
        </p:nvPicPr>
        <p:blipFill rotWithShape="1">
          <a:blip r:embed="rId3">
            <a:alphaModFix/>
          </a:blip>
          <a:srcRect l="15575" r="17319"/>
          <a:stretch/>
        </p:blipFill>
        <p:spPr>
          <a:xfrm rot="7309233">
            <a:off x="10497234" y="4922898"/>
            <a:ext cx="3099665" cy="2438397"/>
          </a:xfrm>
          <a:prstGeom prst="rect">
            <a:avLst/>
          </a:prstGeom>
          <a:noFill/>
          <a:ln>
            <a:noFill/>
          </a:ln>
        </p:spPr>
      </p:pic>
      <p:grpSp>
        <p:nvGrpSpPr>
          <p:cNvPr id="12" name="Google Shape;12;p2"/>
          <p:cNvGrpSpPr/>
          <p:nvPr/>
        </p:nvGrpSpPr>
        <p:grpSpPr>
          <a:xfrm>
            <a:off x="322700" y="246701"/>
            <a:ext cx="11470467" cy="3885167"/>
            <a:chOff x="242025" y="185025"/>
            <a:chExt cx="8602850" cy="2913875"/>
          </a:xfrm>
        </p:grpSpPr>
        <p:sp>
          <p:nvSpPr>
            <p:cNvPr id="13" name="Google Shape;13;p2"/>
            <p:cNvSpPr/>
            <p:nvPr/>
          </p:nvSpPr>
          <p:spPr>
            <a:xfrm>
              <a:off x="242025" y="17482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4" name="Google Shape;14;p2"/>
            <p:cNvSpPr/>
            <p:nvPr/>
          </p:nvSpPr>
          <p:spPr>
            <a:xfrm>
              <a:off x="6123950" y="18502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 name="Google Shape;15;p2"/>
            <p:cNvSpPr/>
            <p:nvPr/>
          </p:nvSpPr>
          <p:spPr>
            <a:xfrm>
              <a:off x="8570675" y="2824700"/>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16" name="Google Shape;16;p2"/>
          <p:cNvGrpSpPr/>
          <p:nvPr/>
        </p:nvGrpSpPr>
        <p:grpSpPr>
          <a:xfrm>
            <a:off x="3267473" y="407572"/>
            <a:ext cx="3011393" cy="6100305"/>
            <a:chOff x="2450604" y="305678"/>
            <a:chExt cx="2258545" cy="4575229"/>
          </a:xfrm>
        </p:grpSpPr>
        <p:grpSp>
          <p:nvGrpSpPr>
            <p:cNvPr id="17" name="Google Shape;17;p2"/>
            <p:cNvGrpSpPr/>
            <p:nvPr/>
          </p:nvGrpSpPr>
          <p:grpSpPr>
            <a:xfrm>
              <a:off x="2450604" y="305678"/>
              <a:ext cx="274297" cy="32917"/>
              <a:chOff x="3442775" y="4506975"/>
              <a:chExt cx="812250" cy="96900"/>
            </a:xfrm>
          </p:grpSpPr>
          <p:sp>
            <p:nvSpPr>
              <p:cNvPr id="18" name="Google Shape;18;p2"/>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9" name="Google Shape;19;p2"/>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0" name="Google Shape;20;p2"/>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1" name="Google Shape;21;p2"/>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 name="Google Shape;22;p2"/>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23" name="Google Shape;23;p2"/>
            <p:cNvGrpSpPr/>
            <p:nvPr/>
          </p:nvGrpSpPr>
          <p:grpSpPr>
            <a:xfrm>
              <a:off x="4434852" y="4847990"/>
              <a:ext cx="274297" cy="32917"/>
              <a:chOff x="3442775" y="4506975"/>
              <a:chExt cx="812250" cy="96900"/>
            </a:xfrm>
          </p:grpSpPr>
          <p:sp>
            <p:nvSpPr>
              <p:cNvPr id="24" name="Google Shape;24;p2"/>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 name="Google Shape;25;p2"/>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6" name="Google Shape;26;p2"/>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7" name="Google Shape;27;p2"/>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 name="Google Shape;28;p2"/>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pic>
        <p:nvPicPr>
          <p:cNvPr id="29" name="Google Shape;29;p2"/>
          <p:cNvPicPr preferRelativeResize="0"/>
          <p:nvPr/>
        </p:nvPicPr>
        <p:blipFill rotWithShape="1">
          <a:blip r:embed="rId4">
            <a:alphaModFix/>
          </a:blip>
          <a:srcRect l="57098" t="16029" r="3509" b="43399"/>
          <a:stretch/>
        </p:blipFill>
        <p:spPr>
          <a:xfrm>
            <a:off x="36566" y="5644517"/>
            <a:ext cx="1828803" cy="1828800"/>
          </a:xfrm>
          <a:prstGeom prst="rect">
            <a:avLst/>
          </a:prstGeom>
          <a:noFill/>
          <a:ln>
            <a:noFill/>
          </a:ln>
        </p:spPr>
      </p:pic>
      <p:grpSp>
        <p:nvGrpSpPr>
          <p:cNvPr id="30" name="Google Shape;30;p2"/>
          <p:cNvGrpSpPr/>
          <p:nvPr/>
        </p:nvGrpSpPr>
        <p:grpSpPr>
          <a:xfrm>
            <a:off x="-731393" y="2085434"/>
            <a:ext cx="13471993" cy="3260341"/>
            <a:chOff x="-548545" y="1564075"/>
            <a:chExt cx="10103995" cy="2445256"/>
          </a:xfrm>
        </p:grpSpPr>
        <p:grpSp>
          <p:nvGrpSpPr>
            <p:cNvPr id="31" name="Google Shape;31;p2"/>
            <p:cNvGrpSpPr/>
            <p:nvPr/>
          </p:nvGrpSpPr>
          <p:grpSpPr>
            <a:xfrm>
              <a:off x="-548545" y="2912241"/>
              <a:ext cx="1097090" cy="1097090"/>
              <a:chOff x="-423175" y="2918850"/>
              <a:chExt cx="822900" cy="822900"/>
            </a:xfrm>
          </p:grpSpPr>
          <p:sp>
            <p:nvSpPr>
              <p:cNvPr id="32" name="Google Shape;32;p2"/>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 name="Google Shape;33;p2"/>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 name="Google Shape;34;p2"/>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5" name="Google Shape;35;p2"/>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6" name="Google Shape;36;p2"/>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 name="Google Shape;37;p2"/>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8" name="Google Shape;38;p2"/>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 name="Google Shape;39;p2"/>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40" name="Google Shape;40;p2"/>
            <p:cNvGrpSpPr/>
            <p:nvPr/>
          </p:nvGrpSpPr>
          <p:grpSpPr>
            <a:xfrm>
              <a:off x="8732550" y="1564075"/>
              <a:ext cx="822900" cy="822900"/>
              <a:chOff x="8735900" y="445925"/>
              <a:chExt cx="822900" cy="822900"/>
            </a:xfrm>
          </p:grpSpPr>
          <p:sp>
            <p:nvSpPr>
              <p:cNvPr id="41" name="Google Shape;41;p2"/>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2" name="Google Shape;42;p2"/>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 name="Google Shape;43;p2"/>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 name="Google Shape;44;p2"/>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5" name="Google Shape;45;p2"/>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 name="Google Shape;46;p2"/>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7" name="Google Shape;47;p2"/>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8" name="Google Shape;48;p2"/>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sp>
        <p:nvSpPr>
          <p:cNvPr id="49" name="Google Shape;49;p2"/>
          <p:cNvSpPr txBox="1">
            <a:spLocks noGrp="1"/>
          </p:cNvSpPr>
          <p:nvPr>
            <p:ph type="ctrTitle"/>
          </p:nvPr>
        </p:nvSpPr>
        <p:spPr>
          <a:xfrm>
            <a:off x="1214867" y="1604233"/>
            <a:ext cx="9762400" cy="2782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it-IT"/>
              <a:t>Fare clic per modificare lo stile del titolo dello schema</a:t>
            </a:r>
            <a:endParaRPr/>
          </a:p>
        </p:txBody>
      </p:sp>
      <p:sp>
        <p:nvSpPr>
          <p:cNvPr id="50" name="Google Shape;50;p2"/>
          <p:cNvSpPr txBox="1">
            <a:spLocks noGrp="1"/>
          </p:cNvSpPr>
          <p:nvPr>
            <p:ph type="subTitle" idx="1"/>
          </p:nvPr>
        </p:nvSpPr>
        <p:spPr>
          <a:xfrm>
            <a:off x="3008800" y="4644167"/>
            <a:ext cx="6174400" cy="60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it-IT"/>
              <a:t>Fare clic per modificare lo stile del sottotitolo dello schema</a:t>
            </a:r>
            <a:endParaRPr/>
          </a:p>
        </p:txBody>
      </p:sp>
    </p:spTree>
    <p:extLst>
      <p:ext uri="{BB962C8B-B14F-4D97-AF65-F5344CB8AC3E}">
        <p14:creationId xmlns:p14="http://schemas.microsoft.com/office/powerpoint/2010/main" val="2435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29"/>
        <p:cNvGrpSpPr/>
        <p:nvPr/>
      </p:nvGrpSpPr>
      <p:grpSpPr>
        <a:xfrm>
          <a:off x="0" y="0"/>
          <a:ext cx="0" cy="0"/>
          <a:chOff x="0" y="0"/>
          <a:chExt cx="0" cy="0"/>
        </a:xfrm>
      </p:grpSpPr>
      <p:pic>
        <p:nvPicPr>
          <p:cNvPr id="230" name="Google Shape;230;p11"/>
          <p:cNvPicPr preferRelativeResize="0"/>
          <p:nvPr/>
        </p:nvPicPr>
        <p:blipFill rotWithShape="1">
          <a:blip r:embed="rId2">
            <a:alphaModFix amt="63000"/>
          </a:blip>
          <a:srcRect l="7609" t="55966" r="57706"/>
          <a:stretch/>
        </p:blipFill>
        <p:spPr>
          <a:xfrm rot="3158608" flipH="1">
            <a:off x="-1770236" y="603169"/>
            <a:ext cx="3070731" cy="3806999"/>
          </a:xfrm>
          <a:prstGeom prst="rect">
            <a:avLst/>
          </a:prstGeom>
          <a:noFill/>
          <a:ln>
            <a:noFill/>
          </a:ln>
        </p:spPr>
      </p:pic>
      <p:sp>
        <p:nvSpPr>
          <p:cNvPr id="231" name="Google Shape;231;p11"/>
          <p:cNvSpPr txBox="1">
            <a:spLocks noGrp="1"/>
          </p:cNvSpPr>
          <p:nvPr>
            <p:ph type="title" hasCustomPrompt="1"/>
          </p:nvPr>
        </p:nvSpPr>
        <p:spPr>
          <a:xfrm>
            <a:off x="2209800" y="2400800"/>
            <a:ext cx="7772400" cy="1393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32" name="Google Shape;232;p11"/>
          <p:cNvSpPr txBox="1">
            <a:spLocks noGrp="1"/>
          </p:cNvSpPr>
          <p:nvPr>
            <p:ph type="subTitle" idx="1"/>
          </p:nvPr>
        </p:nvSpPr>
        <p:spPr>
          <a:xfrm>
            <a:off x="2209800" y="3794400"/>
            <a:ext cx="7772400" cy="66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it-IT"/>
              <a:t>Fare clic per modificare lo stile del sottotitolo dello schema</a:t>
            </a:r>
            <a:endParaRPr/>
          </a:p>
        </p:txBody>
      </p:sp>
      <p:grpSp>
        <p:nvGrpSpPr>
          <p:cNvPr id="233" name="Google Shape;233;p11"/>
          <p:cNvGrpSpPr/>
          <p:nvPr/>
        </p:nvGrpSpPr>
        <p:grpSpPr>
          <a:xfrm>
            <a:off x="-731393" y="674091"/>
            <a:ext cx="12832328" cy="5624615"/>
            <a:chOff x="-548545" y="505568"/>
            <a:chExt cx="9624246" cy="4218461"/>
          </a:xfrm>
        </p:grpSpPr>
        <p:grpSp>
          <p:nvGrpSpPr>
            <p:cNvPr id="234" name="Google Shape;234;p11"/>
            <p:cNvGrpSpPr/>
            <p:nvPr/>
          </p:nvGrpSpPr>
          <p:grpSpPr>
            <a:xfrm>
              <a:off x="8252719" y="3901047"/>
              <a:ext cx="822982" cy="822982"/>
              <a:chOff x="-423175" y="2918850"/>
              <a:chExt cx="822900" cy="822900"/>
            </a:xfrm>
          </p:grpSpPr>
          <p:sp>
            <p:nvSpPr>
              <p:cNvPr id="235" name="Google Shape;235;p11"/>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36" name="Google Shape;236;p11"/>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37" name="Google Shape;237;p11"/>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38" name="Google Shape;238;p11"/>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39" name="Google Shape;239;p11"/>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0" name="Google Shape;240;p11"/>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1" name="Google Shape;241;p11"/>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2" name="Google Shape;242;p11"/>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243" name="Google Shape;243;p11"/>
            <p:cNvGrpSpPr/>
            <p:nvPr/>
          </p:nvGrpSpPr>
          <p:grpSpPr>
            <a:xfrm>
              <a:off x="-548545" y="505568"/>
              <a:ext cx="1097090" cy="1097090"/>
              <a:chOff x="-423175" y="2918850"/>
              <a:chExt cx="822900" cy="822900"/>
            </a:xfrm>
          </p:grpSpPr>
          <p:sp>
            <p:nvSpPr>
              <p:cNvPr id="244" name="Google Shape;244;p11"/>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5" name="Google Shape;245;p11"/>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6" name="Google Shape;246;p11"/>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7" name="Google Shape;247;p11"/>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8" name="Google Shape;248;p11"/>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49" name="Google Shape;249;p11"/>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50" name="Google Shape;250;p11"/>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51" name="Google Shape;251;p11"/>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grpSp>
        <p:nvGrpSpPr>
          <p:cNvPr id="252" name="Google Shape;252;p11"/>
          <p:cNvGrpSpPr/>
          <p:nvPr/>
        </p:nvGrpSpPr>
        <p:grpSpPr>
          <a:xfrm>
            <a:off x="500273" y="263890"/>
            <a:ext cx="11437961" cy="3813233"/>
            <a:chOff x="375204" y="197918"/>
            <a:chExt cx="8578471" cy="2859925"/>
          </a:xfrm>
        </p:grpSpPr>
        <p:sp>
          <p:nvSpPr>
            <p:cNvPr id="253" name="Google Shape;253;p11"/>
            <p:cNvSpPr/>
            <p:nvPr/>
          </p:nvSpPr>
          <p:spPr>
            <a:xfrm flipH="1">
              <a:off x="375204" y="19791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54" name="Google Shape;254;p11"/>
            <p:cNvSpPr/>
            <p:nvPr/>
          </p:nvSpPr>
          <p:spPr>
            <a:xfrm flipH="1">
              <a:off x="8679475" y="2783643"/>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Tree>
    <p:extLst>
      <p:ext uri="{BB962C8B-B14F-4D97-AF65-F5344CB8AC3E}">
        <p14:creationId xmlns:p14="http://schemas.microsoft.com/office/powerpoint/2010/main" val="360718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5"/>
        <p:cNvGrpSpPr/>
        <p:nvPr/>
      </p:nvGrpSpPr>
      <p:grpSpPr>
        <a:xfrm>
          <a:off x="0" y="0"/>
          <a:ext cx="0" cy="0"/>
          <a:chOff x="0" y="0"/>
          <a:chExt cx="0" cy="0"/>
        </a:xfrm>
      </p:grpSpPr>
    </p:spTree>
    <p:extLst>
      <p:ext uri="{BB962C8B-B14F-4D97-AF65-F5344CB8AC3E}">
        <p14:creationId xmlns:p14="http://schemas.microsoft.com/office/powerpoint/2010/main" val="4012648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pic>
        <p:nvPicPr>
          <p:cNvPr id="257" name="Google Shape;257;p13"/>
          <p:cNvPicPr preferRelativeResize="0"/>
          <p:nvPr/>
        </p:nvPicPr>
        <p:blipFill rotWithShape="1">
          <a:blip r:embed="rId2">
            <a:alphaModFix/>
          </a:blip>
          <a:srcRect l="12358" t="17954" r="14903" b="23637"/>
          <a:stretch/>
        </p:blipFill>
        <p:spPr>
          <a:xfrm rot="-5399993" flipH="1">
            <a:off x="-2110208" y="4573816"/>
            <a:ext cx="3560885" cy="2796513"/>
          </a:xfrm>
          <a:prstGeom prst="rect">
            <a:avLst/>
          </a:prstGeom>
          <a:noFill/>
          <a:ln>
            <a:noFill/>
          </a:ln>
        </p:spPr>
      </p:pic>
      <p:pic>
        <p:nvPicPr>
          <p:cNvPr id="258" name="Google Shape;258;p13"/>
          <p:cNvPicPr preferRelativeResize="0"/>
          <p:nvPr/>
        </p:nvPicPr>
        <p:blipFill rotWithShape="1">
          <a:blip r:embed="rId3">
            <a:alphaModFix amt="72000"/>
          </a:blip>
          <a:srcRect l="51065" t="57732" r="5518" b="-1765"/>
          <a:stretch/>
        </p:blipFill>
        <p:spPr>
          <a:xfrm rot="10800000" flipH="1">
            <a:off x="10454467" y="-1117700"/>
            <a:ext cx="2721936" cy="2680400"/>
          </a:xfrm>
          <a:prstGeom prst="rect">
            <a:avLst/>
          </a:prstGeom>
          <a:noFill/>
          <a:ln>
            <a:noFill/>
          </a:ln>
        </p:spPr>
      </p:pic>
      <p:grpSp>
        <p:nvGrpSpPr>
          <p:cNvPr id="259" name="Google Shape;259;p13"/>
          <p:cNvGrpSpPr/>
          <p:nvPr/>
        </p:nvGrpSpPr>
        <p:grpSpPr>
          <a:xfrm>
            <a:off x="544407" y="863827"/>
            <a:ext cx="12203944" cy="6737632"/>
            <a:chOff x="408305" y="647870"/>
            <a:chExt cx="9152958" cy="5053224"/>
          </a:xfrm>
        </p:grpSpPr>
        <p:grpSp>
          <p:nvGrpSpPr>
            <p:cNvPr id="260" name="Google Shape;260;p13"/>
            <p:cNvGrpSpPr/>
            <p:nvPr/>
          </p:nvGrpSpPr>
          <p:grpSpPr>
            <a:xfrm>
              <a:off x="408305" y="4604003"/>
              <a:ext cx="1097090" cy="1097090"/>
              <a:chOff x="-423175" y="2918850"/>
              <a:chExt cx="822900" cy="822900"/>
            </a:xfrm>
          </p:grpSpPr>
          <p:sp>
            <p:nvSpPr>
              <p:cNvPr id="261" name="Google Shape;261;p1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2" name="Google Shape;262;p1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3" name="Google Shape;263;p1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4" name="Google Shape;264;p1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5" name="Google Shape;265;p1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6" name="Google Shape;266;p1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7" name="Google Shape;267;p1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68" name="Google Shape;268;p1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269" name="Google Shape;269;p13"/>
            <p:cNvGrpSpPr/>
            <p:nvPr/>
          </p:nvGrpSpPr>
          <p:grpSpPr>
            <a:xfrm>
              <a:off x="8738281" y="647870"/>
              <a:ext cx="822982" cy="822982"/>
              <a:chOff x="-423175" y="2918850"/>
              <a:chExt cx="822900" cy="822900"/>
            </a:xfrm>
          </p:grpSpPr>
          <p:sp>
            <p:nvSpPr>
              <p:cNvPr id="270" name="Google Shape;270;p1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1" name="Google Shape;271;p1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2" name="Google Shape;272;p1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3" name="Google Shape;273;p1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4" name="Google Shape;274;p1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5" name="Google Shape;275;p1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6" name="Google Shape;276;p1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77" name="Google Shape;277;p1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grpSp>
        <p:nvGrpSpPr>
          <p:cNvPr id="278" name="Google Shape;278;p13"/>
          <p:cNvGrpSpPr/>
          <p:nvPr/>
        </p:nvGrpSpPr>
        <p:grpSpPr>
          <a:xfrm>
            <a:off x="382906" y="2265917"/>
            <a:ext cx="11391295" cy="1823200"/>
            <a:chOff x="287179" y="1699438"/>
            <a:chExt cx="8543471" cy="1367400"/>
          </a:xfrm>
        </p:grpSpPr>
        <p:sp>
          <p:nvSpPr>
            <p:cNvPr id="279" name="Google Shape;279;p13"/>
            <p:cNvSpPr/>
            <p:nvPr/>
          </p:nvSpPr>
          <p:spPr>
            <a:xfrm>
              <a:off x="8556450" y="16994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80" name="Google Shape;280;p13"/>
            <p:cNvSpPr/>
            <p:nvPr/>
          </p:nvSpPr>
          <p:spPr>
            <a:xfrm flipH="1">
              <a:off x="287179" y="279263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281" name="Google Shape;281;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282" name="Google Shape;282;p13"/>
          <p:cNvSpPr txBox="1">
            <a:spLocks noGrp="1"/>
          </p:cNvSpPr>
          <p:nvPr>
            <p:ph type="title" idx="2" hasCustomPrompt="1"/>
          </p:nvPr>
        </p:nvSpPr>
        <p:spPr>
          <a:xfrm>
            <a:off x="2436280" y="1925027"/>
            <a:ext cx="979600" cy="9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3" name="Google Shape;283;p13"/>
          <p:cNvSpPr txBox="1">
            <a:spLocks noGrp="1"/>
          </p:cNvSpPr>
          <p:nvPr>
            <p:ph type="title" idx="3" hasCustomPrompt="1"/>
          </p:nvPr>
        </p:nvSpPr>
        <p:spPr>
          <a:xfrm>
            <a:off x="2436280" y="3952321"/>
            <a:ext cx="979600" cy="9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4" name="Google Shape;284;p13"/>
          <p:cNvSpPr txBox="1">
            <a:spLocks noGrp="1"/>
          </p:cNvSpPr>
          <p:nvPr>
            <p:ph type="title" idx="4" hasCustomPrompt="1"/>
          </p:nvPr>
        </p:nvSpPr>
        <p:spPr>
          <a:xfrm>
            <a:off x="5606200" y="1925027"/>
            <a:ext cx="979600" cy="9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5" name="Google Shape;285;p13"/>
          <p:cNvSpPr txBox="1">
            <a:spLocks noGrp="1"/>
          </p:cNvSpPr>
          <p:nvPr>
            <p:ph type="title" idx="5" hasCustomPrompt="1"/>
          </p:nvPr>
        </p:nvSpPr>
        <p:spPr>
          <a:xfrm>
            <a:off x="5606200" y="3952321"/>
            <a:ext cx="979600" cy="9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6" name="Google Shape;286;p13"/>
          <p:cNvSpPr txBox="1">
            <a:spLocks noGrp="1"/>
          </p:cNvSpPr>
          <p:nvPr>
            <p:ph type="title" idx="6" hasCustomPrompt="1"/>
          </p:nvPr>
        </p:nvSpPr>
        <p:spPr>
          <a:xfrm>
            <a:off x="8776120" y="1925027"/>
            <a:ext cx="979600" cy="9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7" name="Google Shape;287;p13"/>
          <p:cNvSpPr txBox="1">
            <a:spLocks noGrp="1"/>
          </p:cNvSpPr>
          <p:nvPr>
            <p:ph type="title" idx="7" hasCustomPrompt="1"/>
          </p:nvPr>
        </p:nvSpPr>
        <p:spPr>
          <a:xfrm>
            <a:off x="8776120" y="3952321"/>
            <a:ext cx="979600" cy="97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88" name="Google Shape;288;p13"/>
          <p:cNvSpPr txBox="1">
            <a:spLocks noGrp="1"/>
          </p:cNvSpPr>
          <p:nvPr>
            <p:ph type="subTitle" idx="1"/>
          </p:nvPr>
        </p:nvSpPr>
        <p:spPr>
          <a:xfrm>
            <a:off x="1616680" y="2990719"/>
            <a:ext cx="26188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289" name="Google Shape;289;p13"/>
          <p:cNvSpPr txBox="1">
            <a:spLocks noGrp="1"/>
          </p:cNvSpPr>
          <p:nvPr>
            <p:ph type="subTitle" idx="8"/>
          </p:nvPr>
        </p:nvSpPr>
        <p:spPr>
          <a:xfrm>
            <a:off x="4785400" y="2990709"/>
            <a:ext cx="26212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290" name="Google Shape;290;p13"/>
          <p:cNvSpPr txBox="1">
            <a:spLocks noGrp="1"/>
          </p:cNvSpPr>
          <p:nvPr>
            <p:ph type="subTitle" idx="9"/>
          </p:nvPr>
        </p:nvSpPr>
        <p:spPr>
          <a:xfrm>
            <a:off x="7955320" y="2990709"/>
            <a:ext cx="26212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291" name="Google Shape;291;p13"/>
          <p:cNvSpPr txBox="1">
            <a:spLocks noGrp="1"/>
          </p:cNvSpPr>
          <p:nvPr>
            <p:ph type="subTitle" idx="13"/>
          </p:nvPr>
        </p:nvSpPr>
        <p:spPr>
          <a:xfrm>
            <a:off x="1616680" y="5018088"/>
            <a:ext cx="26188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292" name="Google Shape;292;p13"/>
          <p:cNvSpPr txBox="1">
            <a:spLocks noGrp="1"/>
          </p:cNvSpPr>
          <p:nvPr>
            <p:ph type="subTitle" idx="14"/>
          </p:nvPr>
        </p:nvSpPr>
        <p:spPr>
          <a:xfrm>
            <a:off x="4785400" y="5018095"/>
            <a:ext cx="26212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293" name="Google Shape;293;p13"/>
          <p:cNvSpPr txBox="1">
            <a:spLocks noGrp="1"/>
          </p:cNvSpPr>
          <p:nvPr>
            <p:ph type="subTitle" idx="15"/>
          </p:nvPr>
        </p:nvSpPr>
        <p:spPr>
          <a:xfrm>
            <a:off x="7955320" y="5018095"/>
            <a:ext cx="2621200" cy="64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Tree>
    <p:extLst>
      <p:ext uri="{BB962C8B-B14F-4D97-AF65-F5344CB8AC3E}">
        <p14:creationId xmlns:p14="http://schemas.microsoft.com/office/powerpoint/2010/main" val="3217983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94"/>
        <p:cNvGrpSpPr/>
        <p:nvPr/>
      </p:nvGrpSpPr>
      <p:grpSpPr>
        <a:xfrm>
          <a:off x="0" y="0"/>
          <a:ext cx="0" cy="0"/>
          <a:chOff x="0" y="0"/>
          <a:chExt cx="0" cy="0"/>
        </a:xfrm>
      </p:grpSpPr>
      <p:sp>
        <p:nvSpPr>
          <p:cNvPr id="295" name="Google Shape;295;p14"/>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r>
              <a:rPr lang="it-IT"/>
              <a:t>Fare clic per modificare lo stile del titolo dello schema</a:t>
            </a:r>
            <a:endParaRPr/>
          </a:p>
        </p:txBody>
      </p:sp>
      <p:pic>
        <p:nvPicPr>
          <p:cNvPr id="296" name="Google Shape;296;p14"/>
          <p:cNvPicPr preferRelativeResize="0"/>
          <p:nvPr/>
        </p:nvPicPr>
        <p:blipFill rotWithShape="1">
          <a:blip r:embed="rId2">
            <a:alphaModFix/>
          </a:blip>
          <a:srcRect l="10330" t="19133" r="12746" b="11417"/>
          <a:stretch/>
        </p:blipFill>
        <p:spPr>
          <a:xfrm rot="-6174782" flipH="1">
            <a:off x="10111102" y="-1642507"/>
            <a:ext cx="3156335" cy="2782801"/>
          </a:xfrm>
          <a:prstGeom prst="rect">
            <a:avLst/>
          </a:prstGeom>
          <a:noFill/>
          <a:ln>
            <a:noFill/>
          </a:ln>
        </p:spPr>
      </p:pic>
      <p:grpSp>
        <p:nvGrpSpPr>
          <p:cNvPr id="297" name="Google Shape;297;p14"/>
          <p:cNvGrpSpPr/>
          <p:nvPr/>
        </p:nvGrpSpPr>
        <p:grpSpPr>
          <a:xfrm rot="5400000" flipH="1">
            <a:off x="11306837" y="2202782"/>
            <a:ext cx="365729" cy="43889"/>
            <a:chOff x="3442775" y="4506975"/>
            <a:chExt cx="812250" cy="96900"/>
          </a:xfrm>
        </p:grpSpPr>
        <p:sp>
          <p:nvSpPr>
            <p:cNvPr id="298" name="Google Shape;298;p1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99" name="Google Shape;299;p1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0" name="Google Shape;300;p1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1" name="Google Shape;301;p1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02" name="Google Shape;302;p1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pic>
        <p:nvPicPr>
          <p:cNvPr id="303" name="Google Shape;303;p14"/>
          <p:cNvPicPr preferRelativeResize="0"/>
          <p:nvPr/>
        </p:nvPicPr>
        <p:blipFill rotWithShape="1">
          <a:blip r:embed="rId3">
            <a:alphaModFix amt="72000"/>
          </a:blip>
          <a:srcRect l="51065" t="57732" r="5518" b="-1765"/>
          <a:stretch/>
        </p:blipFill>
        <p:spPr>
          <a:xfrm flipH="1">
            <a:off x="-983016" y="5293256"/>
            <a:ext cx="2721936" cy="2680400"/>
          </a:xfrm>
          <a:prstGeom prst="rect">
            <a:avLst/>
          </a:prstGeom>
          <a:noFill/>
          <a:ln>
            <a:noFill/>
          </a:ln>
        </p:spPr>
      </p:pic>
      <p:grpSp>
        <p:nvGrpSpPr>
          <p:cNvPr id="304" name="Google Shape;304;p14"/>
          <p:cNvGrpSpPr/>
          <p:nvPr/>
        </p:nvGrpSpPr>
        <p:grpSpPr>
          <a:xfrm>
            <a:off x="-554965" y="817457"/>
            <a:ext cx="13242932" cy="5174672"/>
            <a:chOff x="-416224" y="613093"/>
            <a:chExt cx="9932199" cy="3881004"/>
          </a:xfrm>
        </p:grpSpPr>
        <p:grpSp>
          <p:nvGrpSpPr>
            <p:cNvPr id="305" name="Google Shape;305;p14"/>
            <p:cNvGrpSpPr/>
            <p:nvPr/>
          </p:nvGrpSpPr>
          <p:grpSpPr>
            <a:xfrm rot="10800000" flipH="1">
              <a:off x="8693075" y="613093"/>
              <a:ext cx="822900" cy="822900"/>
              <a:chOff x="8735900" y="445925"/>
              <a:chExt cx="822900" cy="822900"/>
            </a:xfrm>
          </p:grpSpPr>
          <p:sp>
            <p:nvSpPr>
              <p:cNvPr id="306" name="Google Shape;306;p1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07" name="Google Shape;307;p1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08" name="Google Shape;308;p1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09" name="Google Shape;309;p1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0" name="Google Shape;310;p1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1" name="Google Shape;311;p1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2" name="Google Shape;312;p1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3" name="Google Shape;313;p1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314" name="Google Shape;314;p14"/>
            <p:cNvGrpSpPr/>
            <p:nvPr/>
          </p:nvGrpSpPr>
          <p:grpSpPr>
            <a:xfrm rot="10800000">
              <a:off x="-416224" y="3671115"/>
              <a:ext cx="822982" cy="822982"/>
              <a:chOff x="-423175" y="2918850"/>
              <a:chExt cx="822900" cy="822900"/>
            </a:xfrm>
          </p:grpSpPr>
          <p:sp>
            <p:nvSpPr>
              <p:cNvPr id="315" name="Google Shape;315;p1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6" name="Google Shape;316;p1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7" name="Google Shape;317;p1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8" name="Google Shape;318;p1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19" name="Google Shape;319;p1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20" name="Google Shape;320;p1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21" name="Google Shape;321;p1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22" name="Google Shape;322;p1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sp>
        <p:nvSpPr>
          <p:cNvPr id="323" name="Google Shape;323;p14"/>
          <p:cNvSpPr/>
          <p:nvPr/>
        </p:nvSpPr>
        <p:spPr>
          <a:xfrm rot="10800000">
            <a:off x="419187" y="422444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3664128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pic>
        <p:nvPicPr>
          <p:cNvPr id="326" name="Google Shape;326;p15"/>
          <p:cNvPicPr preferRelativeResize="0"/>
          <p:nvPr/>
        </p:nvPicPr>
        <p:blipFill rotWithShape="1">
          <a:blip r:embed="rId2">
            <a:alphaModFix/>
          </a:blip>
          <a:srcRect l="12358" t="17954" r="14903" b="23637"/>
          <a:stretch/>
        </p:blipFill>
        <p:spPr>
          <a:xfrm rot="-5399993" flipH="1">
            <a:off x="-2110208" y="4573816"/>
            <a:ext cx="3560885" cy="2796513"/>
          </a:xfrm>
          <a:prstGeom prst="rect">
            <a:avLst/>
          </a:prstGeom>
          <a:noFill/>
          <a:ln>
            <a:noFill/>
          </a:ln>
        </p:spPr>
      </p:pic>
      <p:sp>
        <p:nvSpPr>
          <p:cNvPr id="327" name="Google Shape;327;p15"/>
          <p:cNvSpPr/>
          <p:nvPr/>
        </p:nvSpPr>
        <p:spPr>
          <a:xfrm flipH="1">
            <a:off x="382905" y="3723517"/>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pic>
        <p:nvPicPr>
          <p:cNvPr id="328" name="Google Shape;328;p15"/>
          <p:cNvPicPr preferRelativeResize="0"/>
          <p:nvPr/>
        </p:nvPicPr>
        <p:blipFill rotWithShape="1">
          <a:blip r:embed="rId3">
            <a:alphaModFix amt="58000"/>
          </a:blip>
          <a:srcRect l="2379" r="54204" b="55966"/>
          <a:stretch/>
        </p:blipFill>
        <p:spPr>
          <a:xfrm rot="-6898231">
            <a:off x="10343046" y="5315750"/>
            <a:ext cx="3455945" cy="3404897"/>
          </a:xfrm>
          <a:prstGeom prst="rect">
            <a:avLst/>
          </a:prstGeom>
          <a:noFill/>
          <a:ln>
            <a:noFill/>
          </a:ln>
        </p:spPr>
      </p:pic>
      <p:grpSp>
        <p:nvGrpSpPr>
          <p:cNvPr id="329" name="Google Shape;329;p15"/>
          <p:cNvGrpSpPr/>
          <p:nvPr/>
        </p:nvGrpSpPr>
        <p:grpSpPr>
          <a:xfrm>
            <a:off x="544408" y="4869977"/>
            <a:ext cx="12181761" cy="2731481"/>
            <a:chOff x="408305" y="3652482"/>
            <a:chExt cx="9136321" cy="2048611"/>
          </a:xfrm>
        </p:grpSpPr>
        <p:grpSp>
          <p:nvGrpSpPr>
            <p:cNvPr id="330" name="Google Shape;330;p15"/>
            <p:cNvGrpSpPr/>
            <p:nvPr/>
          </p:nvGrpSpPr>
          <p:grpSpPr>
            <a:xfrm>
              <a:off x="408305" y="4604003"/>
              <a:ext cx="1097090" cy="1097090"/>
              <a:chOff x="-423175" y="2918850"/>
              <a:chExt cx="822900" cy="822900"/>
            </a:xfrm>
          </p:grpSpPr>
          <p:sp>
            <p:nvSpPr>
              <p:cNvPr id="331" name="Google Shape;331;p15"/>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2" name="Google Shape;332;p15"/>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3" name="Google Shape;333;p15"/>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4" name="Google Shape;334;p15"/>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5" name="Google Shape;335;p15"/>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6" name="Google Shape;336;p15"/>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7" name="Google Shape;337;p15"/>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38" name="Google Shape;338;p15"/>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339" name="Google Shape;339;p15"/>
            <p:cNvGrpSpPr/>
            <p:nvPr/>
          </p:nvGrpSpPr>
          <p:grpSpPr>
            <a:xfrm>
              <a:off x="8721644" y="3652482"/>
              <a:ext cx="822982" cy="822982"/>
              <a:chOff x="-423175" y="2918850"/>
              <a:chExt cx="822900" cy="822900"/>
            </a:xfrm>
          </p:grpSpPr>
          <p:sp>
            <p:nvSpPr>
              <p:cNvPr id="340" name="Google Shape;340;p15"/>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1" name="Google Shape;341;p15"/>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2" name="Google Shape;342;p15"/>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3" name="Google Shape;343;p15"/>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4" name="Google Shape;344;p15"/>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5" name="Google Shape;345;p15"/>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6" name="Google Shape;346;p15"/>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47" name="Google Shape;347;p15"/>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grpSp>
        <p:nvGrpSpPr>
          <p:cNvPr id="348" name="Google Shape;348;p15"/>
          <p:cNvGrpSpPr/>
          <p:nvPr/>
        </p:nvGrpSpPr>
        <p:grpSpPr>
          <a:xfrm rot="5400000" flipH="1">
            <a:off x="11343205" y="4475756"/>
            <a:ext cx="365729" cy="43889"/>
            <a:chOff x="3442775" y="4506975"/>
            <a:chExt cx="812250" cy="96900"/>
          </a:xfrm>
        </p:grpSpPr>
        <p:sp>
          <p:nvSpPr>
            <p:cNvPr id="349" name="Google Shape;349;p15"/>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50" name="Google Shape;350;p15"/>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51" name="Google Shape;351;p15"/>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52" name="Google Shape;352;p15"/>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53" name="Google Shape;353;p15"/>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Tree>
    <p:extLst>
      <p:ext uri="{BB962C8B-B14F-4D97-AF65-F5344CB8AC3E}">
        <p14:creationId xmlns:p14="http://schemas.microsoft.com/office/powerpoint/2010/main" val="3743539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4"/>
        <p:cNvGrpSpPr/>
        <p:nvPr/>
      </p:nvGrpSpPr>
      <p:grpSpPr>
        <a:xfrm>
          <a:off x="0" y="0"/>
          <a:ext cx="0" cy="0"/>
          <a:chOff x="0" y="0"/>
          <a:chExt cx="0" cy="0"/>
        </a:xfrm>
      </p:grpSpPr>
      <p:sp>
        <p:nvSpPr>
          <p:cNvPr id="355" name="Google Shape;355;p16"/>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356" name="Google Shape;356;p16"/>
          <p:cNvSpPr/>
          <p:nvPr/>
        </p:nvSpPr>
        <p:spPr>
          <a:xfrm>
            <a:off x="11346467" y="3717333"/>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57" name="Google Shape;357;p16"/>
          <p:cNvSpPr/>
          <p:nvPr/>
        </p:nvSpPr>
        <p:spPr>
          <a:xfrm flipH="1">
            <a:off x="121103" y="0"/>
            <a:ext cx="975200" cy="1024000"/>
          </a:xfrm>
          <a:prstGeom prst="star10">
            <a:avLst>
              <a:gd name="adj" fmla="val 17041"/>
              <a:gd name="hf" fmla="val 10514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358" name="Google Shape;358;p16"/>
          <p:cNvGrpSpPr/>
          <p:nvPr/>
        </p:nvGrpSpPr>
        <p:grpSpPr>
          <a:xfrm rot="5400000">
            <a:off x="526705" y="2256121"/>
            <a:ext cx="365729" cy="43889"/>
            <a:chOff x="3442775" y="4506975"/>
            <a:chExt cx="812250" cy="96900"/>
          </a:xfrm>
        </p:grpSpPr>
        <p:sp>
          <p:nvSpPr>
            <p:cNvPr id="359" name="Google Shape;359;p16"/>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0" name="Google Shape;360;p16"/>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1" name="Google Shape;361;p16"/>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2" name="Google Shape;362;p16"/>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363" name="Google Shape;363;p16"/>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364" name="Google Shape;364;p16"/>
          <p:cNvGrpSpPr/>
          <p:nvPr/>
        </p:nvGrpSpPr>
        <p:grpSpPr>
          <a:xfrm>
            <a:off x="-548599" y="1145934"/>
            <a:ext cx="13472103" cy="4436969"/>
            <a:chOff x="-411450" y="859450"/>
            <a:chExt cx="10104077" cy="3327727"/>
          </a:xfrm>
        </p:grpSpPr>
        <p:grpSp>
          <p:nvGrpSpPr>
            <p:cNvPr id="365" name="Google Shape;365;p16"/>
            <p:cNvGrpSpPr/>
            <p:nvPr/>
          </p:nvGrpSpPr>
          <p:grpSpPr>
            <a:xfrm>
              <a:off x="8595373" y="3089923"/>
              <a:ext cx="1097255" cy="1097255"/>
              <a:chOff x="-423175" y="2918850"/>
              <a:chExt cx="822900" cy="822900"/>
            </a:xfrm>
          </p:grpSpPr>
          <p:sp>
            <p:nvSpPr>
              <p:cNvPr id="366" name="Google Shape;366;p1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67" name="Google Shape;367;p1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68" name="Google Shape;368;p1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69" name="Google Shape;369;p1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0" name="Google Shape;370;p1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1" name="Google Shape;371;p1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2" name="Google Shape;372;p1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3" name="Google Shape;373;p1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374" name="Google Shape;374;p16"/>
            <p:cNvGrpSpPr/>
            <p:nvPr/>
          </p:nvGrpSpPr>
          <p:grpSpPr>
            <a:xfrm flipH="1">
              <a:off x="-411450" y="859450"/>
              <a:ext cx="822900" cy="822900"/>
              <a:chOff x="8735900" y="445925"/>
              <a:chExt cx="822900" cy="822900"/>
            </a:xfrm>
          </p:grpSpPr>
          <p:sp>
            <p:nvSpPr>
              <p:cNvPr id="375" name="Google Shape;375;p16"/>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6" name="Google Shape;376;p16"/>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7" name="Google Shape;377;p16"/>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8" name="Google Shape;378;p16"/>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79" name="Google Shape;379;p16"/>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80" name="Google Shape;380;p16"/>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81" name="Google Shape;381;p16"/>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82" name="Google Shape;382;p16"/>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383" name="Google Shape;383;p16"/>
          <p:cNvPicPr preferRelativeResize="0"/>
          <p:nvPr/>
        </p:nvPicPr>
        <p:blipFill rotWithShape="1">
          <a:blip r:embed="rId2">
            <a:alphaModFix/>
          </a:blip>
          <a:srcRect l="25239" r="24663"/>
          <a:stretch/>
        </p:blipFill>
        <p:spPr>
          <a:xfrm rot="1145253" flipH="1">
            <a:off x="10702655" y="4516133"/>
            <a:ext cx="2448612" cy="2584635"/>
          </a:xfrm>
          <a:prstGeom prst="rect">
            <a:avLst/>
          </a:prstGeom>
          <a:noFill/>
          <a:ln>
            <a:noFill/>
          </a:ln>
        </p:spPr>
      </p:pic>
    </p:spTree>
    <p:extLst>
      <p:ext uri="{BB962C8B-B14F-4D97-AF65-F5344CB8AC3E}">
        <p14:creationId xmlns:p14="http://schemas.microsoft.com/office/powerpoint/2010/main" val="3012077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84"/>
        <p:cNvGrpSpPr/>
        <p:nvPr/>
      </p:nvGrpSpPr>
      <p:grpSpPr>
        <a:xfrm>
          <a:off x="0" y="0"/>
          <a:ext cx="0" cy="0"/>
          <a:chOff x="0" y="0"/>
          <a:chExt cx="0" cy="0"/>
        </a:xfrm>
      </p:grpSpPr>
      <p:sp>
        <p:nvSpPr>
          <p:cNvPr id="385" name="Google Shape;385;p17"/>
          <p:cNvSpPr txBox="1">
            <a:spLocks noGrp="1"/>
          </p:cNvSpPr>
          <p:nvPr>
            <p:ph type="title"/>
          </p:nvPr>
        </p:nvSpPr>
        <p:spPr>
          <a:xfrm>
            <a:off x="2014467" y="4168217"/>
            <a:ext cx="8649600" cy="72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it-IT"/>
              <a:t>Fare clic per modificare lo stile del titolo dello schema</a:t>
            </a:r>
            <a:endParaRPr/>
          </a:p>
        </p:txBody>
      </p:sp>
      <p:sp>
        <p:nvSpPr>
          <p:cNvPr id="386" name="Google Shape;386;p17"/>
          <p:cNvSpPr txBox="1">
            <a:spLocks noGrp="1"/>
          </p:cNvSpPr>
          <p:nvPr>
            <p:ph type="subTitle" idx="1"/>
          </p:nvPr>
        </p:nvSpPr>
        <p:spPr>
          <a:xfrm>
            <a:off x="2014467" y="1964984"/>
            <a:ext cx="8649600" cy="205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867"/>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it-IT"/>
              <a:t>Fare clic per modificare lo stile del sottotitolo dello schema</a:t>
            </a:r>
            <a:endParaRPr/>
          </a:p>
        </p:txBody>
      </p:sp>
      <p:grpSp>
        <p:nvGrpSpPr>
          <p:cNvPr id="387" name="Google Shape;387;p17"/>
          <p:cNvGrpSpPr/>
          <p:nvPr/>
        </p:nvGrpSpPr>
        <p:grpSpPr>
          <a:xfrm>
            <a:off x="-596927" y="3509057"/>
            <a:ext cx="1462787" cy="1462787"/>
            <a:chOff x="-423175" y="2918850"/>
            <a:chExt cx="822900" cy="822900"/>
          </a:xfrm>
        </p:grpSpPr>
        <p:sp>
          <p:nvSpPr>
            <p:cNvPr id="388" name="Google Shape;388;p17"/>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89" name="Google Shape;389;p17"/>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0" name="Google Shape;390;p17"/>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1" name="Google Shape;391;p17"/>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2" name="Google Shape;392;p17"/>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3" name="Google Shape;393;p17"/>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4" name="Google Shape;394;p17"/>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395" name="Google Shape;395;p17"/>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
        <p:nvSpPr>
          <p:cNvPr id="396" name="Google Shape;396;p17"/>
          <p:cNvSpPr/>
          <p:nvPr/>
        </p:nvSpPr>
        <p:spPr>
          <a:xfrm flipH="1">
            <a:off x="500272" y="2878124"/>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pic>
        <p:nvPicPr>
          <p:cNvPr id="397" name="Google Shape;397;p17"/>
          <p:cNvPicPr preferRelativeResize="0"/>
          <p:nvPr/>
        </p:nvPicPr>
        <p:blipFill rotWithShape="1">
          <a:blip r:embed="rId2">
            <a:alphaModFix/>
          </a:blip>
          <a:srcRect l="51169" t="4835" b="80958"/>
          <a:stretch/>
        </p:blipFill>
        <p:spPr>
          <a:xfrm>
            <a:off x="-601984" y="128733"/>
            <a:ext cx="3105901" cy="882400"/>
          </a:xfrm>
          <a:prstGeom prst="rect">
            <a:avLst/>
          </a:prstGeom>
          <a:noFill/>
          <a:ln>
            <a:noFill/>
          </a:ln>
        </p:spPr>
      </p:pic>
      <p:grpSp>
        <p:nvGrpSpPr>
          <p:cNvPr id="398" name="Google Shape;398;p17"/>
          <p:cNvGrpSpPr/>
          <p:nvPr/>
        </p:nvGrpSpPr>
        <p:grpSpPr>
          <a:xfrm rot="10800000">
            <a:off x="353585" y="1293777"/>
            <a:ext cx="365729" cy="43889"/>
            <a:chOff x="3442775" y="4506975"/>
            <a:chExt cx="812250" cy="96900"/>
          </a:xfrm>
        </p:grpSpPr>
        <p:sp>
          <p:nvSpPr>
            <p:cNvPr id="399" name="Google Shape;399;p17"/>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0" name="Google Shape;400;p17"/>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1" name="Google Shape;401;p17"/>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2" name="Google Shape;402;p17"/>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3" name="Google Shape;403;p17"/>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Tree>
    <p:extLst>
      <p:ext uri="{BB962C8B-B14F-4D97-AF65-F5344CB8AC3E}">
        <p14:creationId xmlns:p14="http://schemas.microsoft.com/office/powerpoint/2010/main" val="2072582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04"/>
        <p:cNvGrpSpPr/>
        <p:nvPr/>
      </p:nvGrpSpPr>
      <p:grpSpPr>
        <a:xfrm>
          <a:off x="0" y="0"/>
          <a:ext cx="0" cy="0"/>
          <a:chOff x="0" y="0"/>
          <a:chExt cx="0" cy="0"/>
        </a:xfrm>
      </p:grpSpPr>
      <p:sp>
        <p:nvSpPr>
          <p:cNvPr id="405" name="Google Shape;405;p18"/>
          <p:cNvSpPr txBox="1">
            <a:spLocks noGrp="1"/>
          </p:cNvSpPr>
          <p:nvPr>
            <p:ph type="title"/>
          </p:nvPr>
        </p:nvSpPr>
        <p:spPr>
          <a:xfrm>
            <a:off x="1481400" y="1786200"/>
            <a:ext cx="4352400" cy="22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406" name="Google Shape;406;p18"/>
          <p:cNvSpPr txBox="1">
            <a:spLocks noGrp="1"/>
          </p:cNvSpPr>
          <p:nvPr>
            <p:ph type="subTitle" idx="1"/>
          </p:nvPr>
        </p:nvSpPr>
        <p:spPr>
          <a:xfrm>
            <a:off x="1481400" y="3996600"/>
            <a:ext cx="4352400" cy="107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407" name="Google Shape;407;p18"/>
          <p:cNvSpPr>
            <a:spLocks noGrp="1"/>
          </p:cNvSpPr>
          <p:nvPr>
            <p:ph type="pic" idx="2"/>
          </p:nvPr>
        </p:nvSpPr>
        <p:spPr>
          <a:xfrm>
            <a:off x="7295533" y="0"/>
            <a:ext cx="4896400" cy="6858000"/>
          </a:xfrm>
          <a:prstGeom prst="rect">
            <a:avLst/>
          </a:prstGeom>
          <a:noFill/>
          <a:ln>
            <a:noFill/>
          </a:ln>
        </p:spPr>
      </p:sp>
      <p:sp>
        <p:nvSpPr>
          <p:cNvPr id="408" name="Google Shape;408;p18"/>
          <p:cNvSpPr/>
          <p:nvPr/>
        </p:nvSpPr>
        <p:spPr>
          <a:xfrm>
            <a:off x="380567" y="41900"/>
            <a:ext cx="975200" cy="1024000"/>
          </a:xfrm>
          <a:prstGeom prst="star10">
            <a:avLst>
              <a:gd name="adj" fmla="val 17041"/>
              <a:gd name="hf" fmla="val 10514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09" name="Google Shape;409;p18"/>
          <p:cNvSpPr/>
          <p:nvPr/>
        </p:nvSpPr>
        <p:spPr>
          <a:xfrm flipH="1">
            <a:off x="398672" y="2397491"/>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10" name="Google Shape;410;p18"/>
          <p:cNvGrpSpPr/>
          <p:nvPr/>
        </p:nvGrpSpPr>
        <p:grpSpPr>
          <a:xfrm>
            <a:off x="-548655" y="1065914"/>
            <a:ext cx="1097309" cy="1097309"/>
            <a:chOff x="-423175" y="2918850"/>
            <a:chExt cx="822900" cy="822900"/>
          </a:xfrm>
        </p:grpSpPr>
        <p:sp>
          <p:nvSpPr>
            <p:cNvPr id="411" name="Google Shape;411;p1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2" name="Google Shape;412;p1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3" name="Google Shape;413;p1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4" name="Google Shape;414;p1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5" name="Google Shape;415;p1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6" name="Google Shape;416;p1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7" name="Google Shape;417;p1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18" name="Google Shape;418;p1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1864150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19"/>
        <p:cNvGrpSpPr/>
        <p:nvPr/>
      </p:nvGrpSpPr>
      <p:grpSpPr>
        <a:xfrm>
          <a:off x="0" y="0"/>
          <a:ext cx="0" cy="0"/>
          <a:chOff x="0" y="0"/>
          <a:chExt cx="0" cy="0"/>
        </a:xfrm>
      </p:grpSpPr>
      <p:pic>
        <p:nvPicPr>
          <p:cNvPr id="420" name="Google Shape;420;p19"/>
          <p:cNvPicPr preferRelativeResize="0"/>
          <p:nvPr/>
        </p:nvPicPr>
        <p:blipFill rotWithShape="1">
          <a:blip r:embed="rId2">
            <a:alphaModFix amt="63000"/>
          </a:blip>
          <a:srcRect l="50780" t="55966" r="5115"/>
          <a:stretch/>
        </p:blipFill>
        <p:spPr>
          <a:xfrm rot="1522174">
            <a:off x="9989699" y="5263767"/>
            <a:ext cx="3124900" cy="3046668"/>
          </a:xfrm>
          <a:prstGeom prst="rect">
            <a:avLst/>
          </a:prstGeom>
          <a:noFill/>
          <a:ln>
            <a:noFill/>
          </a:ln>
        </p:spPr>
      </p:pic>
      <p:sp>
        <p:nvSpPr>
          <p:cNvPr id="421" name="Google Shape;421;p19"/>
          <p:cNvSpPr/>
          <p:nvPr/>
        </p:nvSpPr>
        <p:spPr>
          <a:xfrm rot="10800000">
            <a:off x="11481415" y="4221468"/>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22" name="Google Shape;422;p19"/>
          <p:cNvGrpSpPr/>
          <p:nvPr/>
        </p:nvGrpSpPr>
        <p:grpSpPr>
          <a:xfrm rot="5400000">
            <a:off x="428486" y="2560257"/>
            <a:ext cx="365729" cy="43889"/>
            <a:chOff x="3442775" y="4506975"/>
            <a:chExt cx="812250" cy="96900"/>
          </a:xfrm>
        </p:grpSpPr>
        <p:sp>
          <p:nvSpPr>
            <p:cNvPr id="423" name="Google Shape;423;p1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4" name="Google Shape;424;p1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5" name="Google Shape;425;p1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6" name="Google Shape;426;p1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27" name="Google Shape;427;p1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428" name="Google Shape;428;p19"/>
          <p:cNvGrpSpPr/>
          <p:nvPr/>
        </p:nvGrpSpPr>
        <p:grpSpPr>
          <a:xfrm>
            <a:off x="-731503" y="753024"/>
            <a:ext cx="13477368" cy="5030811"/>
            <a:chOff x="-548627" y="564768"/>
            <a:chExt cx="10108026" cy="3773108"/>
          </a:xfrm>
        </p:grpSpPr>
        <p:grpSp>
          <p:nvGrpSpPr>
            <p:cNvPr id="429" name="Google Shape;429;p19"/>
            <p:cNvGrpSpPr/>
            <p:nvPr/>
          </p:nvGrpSpPr>
          <p:grpSpPr>
            <a:xfrm>
              <a:off x="-548627" y="564768"/>
              <a:ext cx="1097255" cy="1097255"/>
              <a:chOff x="8735900" y="445925"/>
              <a:chExt cx="822900" cy="822900"/>
            </a:xfrm>
          </p:grpSpPr>
          <p:sp>
            <p:nvSpPr>
              <p:cNvPr id="430" name="Google Shape;430;p19"/>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1" name="Google Shape;431;p19"/>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2" name="Google Shape;432;p19"/>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3" name="Google Shape;433;p19"/>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4" name="Google Shape;434;p19"/>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5" name="Google Shape;435;p19"/>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6" name="Google Shape;436;p19"/>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37" name="Google Shape;437;p19"/>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438" name="Google Shape;438;p19"/>
            <p:cNvGrpSpPr/>
            <p:nvPr/>
          </p:nvGrpSpPr>
          <p:grpSpPr>
            <a:xfrm rot="10800000">
              <a:off x="8736498" y="3514976"/>
              <a:ext cx="822900" cy="822900"/>
              <a:chOff x="8735900" y="445925"/>
              <a:chExt cx="822900" cy="822900"/>
            </a:xfrm>
          </p:grpSpPr>
          <p:sp>
            <p:nvSpPr>
              <p:cNvPr id="439" name="Google Shape;439;p19"/>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0" name="Google Shape;440;p19"/>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1" name="Google Shape;441;p19"/>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2" name="Google Shape;442;p19"/>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3" name="Google Shape;443;p19"/>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4" name="Google Shape;444;p19"/>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5" name="Google Shape;445;p19"/>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46" name="Google Shape;446;p19"/>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447" name="Google Shape;447;p19"/>
          <p:cNvPicPr preferRelativeResize="0"/>
          <p:nvPr/>
        </p:nvPicPr>
        <p:blipFill rotWithShape="1">
          <a:blip r:embed="rId3">
            <a:alphaModFix/>
          </a:blip>
          <a:srcRect l="15074" t="23118" r="19923" b="25916"/>
          <a:stretch/>
        </p:blipFill>
        <p:spPr>
          <a:xfrm rot="-537552">
            <a:off x="-2271965" y="-953231"/>
            <a:ext cx="3610132" cy="2764132"/>
          </a:xfrm>
          <a:prstGeom prst="rect">
            <a:avLst/>
          </a:prstGeom>
          <a:noFill/>
          <a:ln>
            <a:noFill/>
          </a:ln>
        </p:spPr>
      </p:pic>
      <p:sp>
        <p:nvSpPr>
          <p:cNvPr id="448" name="Google Shape;448;p19"/>
          <p:cNvSpPr txBox="1">
            <a:spLocks noGrp="1"/>
          </p:cNvSpPr>
          <p:nvPr>
            <p:ph type="title"/>
          </p:nvPr>
        </p:nvSpPr>
        <p:spPr>
          <a:xfrm>
            <a:off x="960000" y="2216049"/>
            <a:ext cx="4162800" cy="1404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449" name="Google Shape;449;p19"/>
          <p:cNvSpPr txBox="1">
            <a:spLocks noGrp="1"/>
          </p:cNvSpPr>
          <p:nvPr>
            <p:ph type="subTitle" idx="1"/>
          </p:nvPr>
        </p:nvSpPr>
        <p:spPr>
          <a:xfrm>
            <a:off x="960000" y="3619951"/>
            <a:ext cx="4162800" cy="10220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4000234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50"/>
        <p:cNvGrpSpPr/>
        <p:nvPr/>
      </p:nvGrpSpPr>
      <p:grpSpPr>
        <a:xfrm>
          <a:off x="0" y="0"/>
          <a:ext cx="0" cy="0"/>
          <a:chOff x="0" y="0"/>
          <a:chExt cx="0" cy="0"/>
        </a:xfrm>
      </p:grpSpPr>
      <p:pic>
        <p:nvPicPr>
          <p:cNvPr id="451" name="Google Shape;451;p20"/>
          <p:cNvPicPr preferRelativeResize="0"/>
          <p:nvPr/>
        </p:nvPicPr>
        <p:blipFill rotWithShape="1">
          <a:blip r:embed="rId2">
            <a:alphaModFix amt="63000"/>
          </a:blip>
          <a:srcRect l="3340" t="55966" r="57266"/>
          <a:stretch/>
        </p:blipFill>
        <p:spPr>
          <a:xfrm rot="10269474">
            <a:off x="10081682" y="-1400509"/>
            <a:ext cx="3135581" cy="3422585"/>
          </a:xfrm>
          <a:prstGeom prst="rect">
            <a:avLst/>
          </a:prstGeom>
          <a:noFill/>
          <a:ln>
            <a:noFill/>
          </a:ln>
        </p:spPr>
      </p:pic>
      <p:sp>
        <p:nvSpPr>
          <p:cNvPr id="452" name="Google Shape;452;p20"/>
          <p:cNvSpPr/>
          <p:nvPr/>
        </p:nvSpPr>
        <p:spPr>
          <a:xfrm flipH="1">
            <a:off x="11466657" y="2453567"/>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53" name="Google Shape;453;p20"/>
          <p:cNvGrpSpPr/>
          <p:nvPr/>
        </p:nvGrpSpPr>
        <p:grpSpPr>
          <a:xfrm>
            <a:off x="-502091" y="1256800"/>
            <a:ext cx="13242692" cy="4358933"/>
            <a:chOff x="-376569" y="942600"/>
            <a:chExt cx="9932019" cy="3269200"/>
          </a:xfrm>
        </p:grpSpPr>
        <p:grpSp>
          <p:nvGrpSpPr>
            <p:cNvPr id="454" name="Google Shape;454;p20"/>
            <p:cNvGrpSpPr/>
            <p:nvPr/>
          </p:nvGrpSpPr>
          <p:grpSpPr>
            <a:xfrm flipH="1">
              <a:off x="-376569" y="3388900"/>
              <a:ext cx="822900" cy="822900"/>
              <a:chOff x="8735900" y="445925"/>
              <a:chExt cx="822900" cy="822900"/>
            </a:xfrm>
          </p:grpSpPr>
          <p:sp>
            <p:nvSpPr>
              <p:cNvPr id="455" name="Google Shape;455;p2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56" name="Google Shape;456;p2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57" name="Google Shape;457;p2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58" name="Google Shape;458;p2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59" name="Google Shape;459;p2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0" name="Google Shape;460;p2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1" name="Google Shape;461;p2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2" name="Google Shape;462;p2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463" name="Google Shape;463;p20"/>
            <p:cNvGrpSpPr/>
            <p:nvPr/>
          </p:nvGrpSpPr>
          <p:grpSpPr>
            <a:xfrm flipH="1">
              <a:off x="8732550" y="942600"/>
              <a:ext cx="822900" cy="822900"/>
              <a:chOff x="8735900" y="445925"/>
              <a:chExt cx="822900" cy="822900"/>
            </a:xfrm>
          </p:grpSpPr>
          <p:sp>
            <p:nvSpPr>
              <p:cNvPr id="464" name="Google Shape;464;p2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5" name="Google Shape;465;p2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6" name="Google Shape;466;p2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7" name="Google Shape;467;p2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8" name="Google Shape;468;p2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69" name="Google Shape;469;p2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70" name="Google Shape;470;p2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71" name="Google Shape;471;p2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472" name="Google Shape;472;p20"/>
          <p:cNvPicPr preferRelativeResize="0"/>
          <p:nvPr/>
        </p:nvPicPr>
        <p:blipFill rotWithShape="1">
          <a:blip r:embed="rId3">
            <a:alphaModFix/>
          </a:blip>
          <a:srcRect l="10330" t="19133" r="12746" b="11417"/>
          <a:stretch/>
        </p:blipFill>
        <p:spPr>
          <a:xfrm rot="5164413" flipH="1">
            <a:off x="-956394" y="5259032"/>
            <a:ext cx="3156332" cy="2782805"/>
          </a:xfrm>
          <a:prstGeom prst="rect">
            <a:avLst/>
          </a:prstGeom>
          <a:noFill/>
          <a:ln>
            <a:noFill/>
          </a:ln>
        </p:spPr>
      </p:pic>
      <p:grpSp>
        <p:nvGrpSpPr>
          <p:cNvPr id="473" name="Google Shape;473;p20"/>
          <p:cNvGrpSpPr/>
          <p:nvPr/>
        </p:nvGrpSpPr>
        <p:grpSpPr>
          <a:xfrm rot="-5400000" flipH="1">
            <a:off x="513310" y="4186521"/>
            <a:ext cx="365729" cy="43889"/>
            <a:chOff x="3442775" y="4506975"/>
            <a:chExt cx="812250" cy="96900"/>
          </a:xfrm>
        </p:grpSpPr>
        <p:sp>
          <p:nvSpPr>
            <p:cNvPr id="474" name="Google Shape;474;p20"/>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5" name="Google Shape;475;p20"/>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6" name="Google Shape;476;p20"/>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7" name="Google Shape;477;p20"/>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78" name="Google Shape;478;p20"/>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479" name="Google Shape;479;p20"/>
          <p:cNvSpPr txBox="1">
            <a:spLocks noGrp="1"/>
          </p:cNvSpPr>
          <p:nvPr>
            <p:ph type="title"/>
          </p:nvPr>
        </p:nvSpPr>
        <p:spPr>
          <a:xfrm>
            <a:off x="6326251" y="2545700"/>
            <a:ext cx="4103200" cy="87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r>
              <a:rPr lang="it-IT"/>
              <a:t>Fare clic per modificare lo stile del titolo dello schema</a:t>
            </a:r>
            <a:endParaRPr/>
          </a:p>
        </p:txBody>
      </p:sp>
      <p:sp>
        <p:nvSpPr>
          <p:cNvPr id="480" name="Google Shape;480;p20"/>
          <p:cNvSpPr txBox="1">
            <a:spLocks noGrp="1"/>
          </p:cNvSpPr>
          <p:nvPr>
            <p:ph type="subTitle" idx="1"/>
          </p:nvPr>
        </p:nvSpPr>
        <p:spPr>
          <a:xfrm>
            <a:off x="6326451" y="3416000"/>
            <a:ext cx="4103200" cy="99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2801933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1722000" y="3114604"/>
            <a:ext cx="5073600" cy="21936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it-IT"/>
              <a:t>Fare clic per modificare lo stile del titolo dello schema</a:t>
            </a:r>
            <a:endParaRPr/>
          </a:p>
        </p:txBody>
      </p:sp>
      <p:sp>
        <p:nvSpPr>
          <p:cNvPr id="53" name="Google Shape;53;p3"/>
          <p:cNvSpPr txBox="1">
            <a:spLocks noGrp="1"/>
          </p:cNvSpPr>
          <p:nvPr>
            <p:ph type="title" idx="2" hasCustomPrompt="1"/>
          </p:nvPr>
        </p:nvSpPr>
        <p:spPr>
          <a:xfrm>
            <a:off x="1828800" y="1549796"/>
            <a:ext cx="1463200" cy="1463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4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pic>
        <p:nvPicPr>
          <p:cNvPr id="54" name="Google Shape;54;p3"/>
          <p:cNvPicPr preferRelativeResize="0"/>
          <p:nvPr/>
        </p:nvPicPr>
        <p:blipFill rotWithShape="1">
          <a:blip r:embed="rId2">
            <a:alphaModFix amt="77000"/>
          </a:blip>
          <a:srcRect l="51169" t="56240" r="6542"/>
          <a:stretch/>
        </p:blipFill>
        <p:spPr>
          <a:xfrm flipH="1">
            <a:off x="-1141033" y="4989785"/>
            <a:ext cx="2969832" cy="3001100"/>
          </a:xfrm>
          <a:prstGeom prst="rect">
            <a:avLst/>
          </a:prstGeom>
          <a:noFill/>
          <a:ln>
            <a:noFill/>
          </a:ln>
        </p:spPr>
      </p:pic>
      <p:pic>
        <p:nvPicPr>
          <p:cNvPr id="55" name="Google Shape;55;p3"/>
          <p:cNvPicPr preferRelativeResize="0"/>
          <p:nvPr/>
        </p:nvPicPr>
        <p:blipFill rotWithShape="1">
          <a:blip r:embed="rId2">
            <a:alphaModFix amt="77000"/>
          </a:blip>
          <a:srcRect l="55131" t="4843" r="2579" b="82335"/>
          <a:stretch/>
        </p:blipFill>
        <p:spPr>
          <a:xfrm rot="10800000" flipH="1">
            <a:off x="10537651" y="109733"/>
            <a:ext cx="2063933" cy="609600"/>
          </a:xfrm>
          <a:prstGeom prst="rect">
            <a:avLst/>
          </a:prstGeom>
          <a:noFill/>
          <a:ln>
            <a:noFill/>
          </a:ln>
        </p:spPr>
      </p:pic>
      <p:sp>
        <p:nvSpPr>
          <p:cNvPr id="56" name="Google Shape;56;p3"/>
          <p:cNvSpPr/>
          <p:nvPr/>
        </p:nvSpPr>
        <p:spPr>
          <a:xfrm flipH="1">
            <a:off x="161088" y="4624191"/>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7" name="Google Shape;57;p3"/>
          <p:cNvGrpSpPr/>
          <p:nvPr/>
        </p:nvGrpSpPr>
        <p:grpSpPr>
          <a:xfrm>
            <a:off x="1877072" y="797489"/>
            <a:ext cx="10220929" cy="5733489"/>
            <a:chOff x="1407803" y="598116"/>
            <a:chExt cx="7665697" cy="4300117"/>
          </a:xfrm>
        </p:grpSpPr>
        <p:grpSp>
          <p:nvGrpSpPr>
            <p:cNvPr id="58" name="Google Shape;58;p3"/>
            <p:cNvGrpSpPr/>
            <p:nvPr/>
          </p:nvGrpSpPr>
          <p:grpSpPr>
            <a:xfrm flipH="1">
              <a:off x="8799203" y="598116"/>
              <a:ext cx="274297" cy="32917"/>
              <a:chOff x="3442775" y="4506975"/>
              <a:chExt cx="812250" cy="96900"/>
            </a:xfrm>
          </p:grpSpPr>
          <p:sp>
            <p:nvSpPr>
              <p:cNvPr id="59" name="Google Shape;59;p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0" name="Google Shape;60;p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1" name="Google Shape;61;p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2" name="Google Shape;62;p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3" name="Google Shape;63;p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64" name="Google Shape;64;p3"/>
            <p:cNvGrpSpPr/>
            <p:nvPr/>
          </p:nvGrpSpPr>
          <p:grpSpPr>
            <a:xfrm flipH="1">
              <a:off x="1407803" y="4865316"/>
              <a:ext cx="274297" cy="32917"/>
              <a:chOff x="3442775" y="4506975"/>
              <a:chExt cx="812250" cy="96900"/>
            </a:xfrm>
          </p:grpSpPr>
          <p:sp>
            <p:nvSpPr>
              <p:cNvPr id="65" name="Google Shape;65;p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6" name="Google Shape;66;p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7" name="Google Shape;67;p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8" name="Google Shape;68;p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9" name="Google Shape;69;p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spTree>
    <p:extLst>
      <p:ext uri="{BB962C8B-B14F-4D97-AF65-F5344CB8AC3E}">
        <p14:creationId xmlns:p14="http://schemas.microsoft.com/office/powerpoint/2010/main" val="2700545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81"/>
        <p:cNvGrpSpPr/>
        <p:nvPr/>
      </p:nvGrpSpPr>
      <p:grpSpPr>
        <a:xfrm>
          <a:off x="0" y="0"/>
          <a:ext cx="0" cy="0"/>
          <a:chOff x="0" y="0"/>
          <a:chExt cx="0" cy="0"/>
        </a:xfrm>
      </p:grpSpPr>
      <p:sp>
        <p:nvSpPr>
          <p:cNvPr id="482" name="Google Shape;482;p21"/>
          <p:cNvSpPr txBox="1">
            <a:spLocks noGrp="1"/>
          </p:cNvSpPr>
          <p:nvPr>
            <p:ph type="title"/>
          </p:nvPr>
        </p:nvSpPr>
        <p:spPr>
          <a:xfrm>
            <a:off x="2260917" y="2508517"/>
            <a:ext cx="4003200" cy="84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r>
              <a:rPr lang="it-IT"/>
              <a:t>Fare clic per modificare lo stile del titolo dello schema</a:t>
            </a:r>
            <a:endParaRPr/>
          </a:p>
        </p:txBody>
      </p:sp>
      <p:sp>
        <p:nvSpPr>
          <p:cNvPr id="483" name="Google Shape;483;p21"/>
          <p:cNvSpPr txBox="1">
            <a:spLocks noGrp="1"/>
          </p:cNvSpPr>
          <p:nvPr>
            <p:ph type="subTitle" idx="1"/>
          </p:nvPr>
        </p:nvSpPr>
        <p:spPr>
          <a:xfrm>
            <a:off x="2261117" y="3350284"/>
            <a:ext cx="4003200" cy="99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it-IT"/>
              <a:t>Fare clic per modificare lo stile del sottotitolo dello schema</a:t>
            </a:r>
            <a:endParaRPr/>
          </a:p>
        </p:txBody>
      </p:sp>
      <p:grpSp>
        <p:nvGrpSpPr>
          <p:cNvPr id="484" name="Google Shape;484;p21"/>
          <p:cNvGrpSpPr/>
          <p:nvPr/>
        </p:nvGrpSpPr>
        <p:grpSpPr>
          <a:xfrm rot="5400000">
            <a:off x="528337" y="2560921"/>
            <a:ext cx="365729" cy="43889"/>
            <a:chOff x="3442775" y="4506975"/>
            <a:chExt cx="812250" cy="96900"/>
          </a:xfrm>
        </p:grpSpPr>
        <p:sp>
          <p:nvSpPr>
            <p:cNvPr id="485" name="Google Shape;485;p21"/>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6" name="Google Shape;486;p21"/>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7" name="Google Shape;487;p21"/>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8" name="Google Shape;488;p21"/>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489" name="Google Shape;489;p21"/>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pic>
        <p:nvPicPr>
          <p:cNvPr id="490" name="Google Shape;490;p21"/>
          <p:cNvPicPr preferRelativeResize="0"/>
          <p:nvPr/>
        </p:nvPicPr>
        <p:blipFill rotWithShape="1">
          <a:blip r:embed="rId2">
            <a:alphaModFix/>
          </a:blip>
          <a:srcRect l="51169" t="4835" b="80958"/>
          <a:stretch/>
        </p:blipFill>
        <p:spPr>
          <a:xfrm rot="10800000">
            <a:off x="10006250" y="5975597"/>
            <a:ext cx="3105901" cy="882400"/>
          </a:xfrm>
          <a:prstGeom prst="rect">
            <a:avLst/>
          </a:prstGeom>
          <a:noFill/>
          <a:ln>
            <a:noFill/>
          </a:ln>
        </p:spPr>
      </p:pic>
      <p:sp>
        <p:nvSpPr>
          <p:cNvPr id="491" name="Google Shape;491;p21"/>
          <p:cNvSpPr/>
          <p:nvPr/>
        </p:nvSpPr>
        <p:spPr>
          <a:xfrm>
            <a:off x="11298000" y="4383967"/>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492" name="Google Shape;492;p21"/>
          <p:cNvGrpSpPr/>
          <p:nvPr/>
        </p:nvGrpSpPr>
        <p:grpSpPr>
          <a:xfrm>
            <a:off x="-548600" y="1363733"/>
            <a:ext cx="13289200" cy="4547451"/>
            <a:chOff x="-411450" y="1022800"/>
            <a:chExt cx="9966900" cy="3410588"/>
          </a:xfrm>
        </p:grpSpPr>
        <p:grpSp>
          <p:nvGrpSpPr>
            <p:cNvPr id="493" name="Google Shape;493;p21"/>
            <p:cNvGrpSpPr/>
            <p:nvPr/>
          </p:nvGrpSpPr>
          <p:grpSpPr>
            <a:xfrm>
              <a:off x="-411450" y="1022800"/>
              <a:ext cx="822900" cy="822900"/>
              <a:chOff x="8735900" y="445925"/>
              <a:chExt cx="822900" cy="822900"/>
            </a:xfrm>
          </p:grpSpPr>
          <p:sp>
            <p:nvSpPr>
              <p:cNvPr id="494" name="Google Shape;494;p21"/>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95" name="Google Shape;495;p21"/>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96" name="Google Shape;496;p21"/>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97" name="Google Shape;497;p21"/>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98" name="Google Shape;498;p21"/>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499" name="Google Shape;499;p21"/>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0" name="Google Shape;500;p21"/>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1" name="Google Shape;501;p21"/>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502" name="Google Shape;502;p21"/>
            <p:cNvGrpSpPr/>
            <p:nvPr/>
          </p:nvGrpSpPr>
          <p:grpSpPr>
            <a:xfrm>
              <a:off x="8732550" y="3610488"/>
              <a:ext cx="822900" cy="822900"/>
              <a:chOff x="8735900" y="445925"/>
              <a:chExt cx="822900" cy="822900"/>
            </a:xfrm>
          </p:grpSpPr>
          <p:sp>
            <p:nvSpPr>
              <p:cNvPr id="503" name="Google Shape;503;p21"/>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4" name="Google Shape;504;p21"/>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5" name="Google Shape;505;p21"/>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6" name="Google Shape;506;p21"/>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7" name="Google Shape;507;p21"/>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8" name="Google Shape;508;p21"/>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09" name="Google Shape;509;p21"/>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10" name="Google Shape;510;p21"/>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511" name="Google Shape;511;p21"/>
          <p:cNvPicPr preferRelativeResize="0"/>
          <p:nvPr/>
        </p:nvPicPr>
        <p:blipFill rotWithShape="1">
          <a:blip r:embed="rId3">
            <a:alphaModFix/>
          </a:blip>
          <a:srcRect l="10330" t="19133" r="12746" b="11417"/>
          <a:stretch/>
        </p:blipFill>
        <p:spPr>
          <a:xfrm rot="-4625218">
            <a:off x="-1250032" y="-1052902"/>
            <a:ext cx="3156335" cy="2782801"/>
          </a:xfrm>
          <a:prstGeom prst="rect">
            <a:avLst/>
          </a:prstGeom>
          <a:noFill/>
          <a:ln>
            <a:noFill/>
          </a:ln>
        </p:spPr>
      </p:pic>
    </p:spTree>
    <p:extLst>
      <p:ext uri="{BB962C8B-B14F-4D97-AF65-F5344CB8AC3E}">
        <p14:creationId xmlns:p14="http://schemas.microsoft.com/office/powerpoint/2010/main" val="253220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12"/>
        <p:cNvGrpSpPr/>
        <p:nvPr/>
      </p:nvGrpSpPr>
      <p:grpSpPr>
        <a:xfrm>
          <a:off x="0" y="0"/>
          <a:ext cx="0" cy="0"/>
          <a:chOff x="0" y="0"/>
          <a:chExt cx="0" cy="0"/>
        </a:xfrm>
      </p:grpSpPr>
      <p:grpSp>
        <p:nvGrpSpPr>
          <p:cNvPr id="513" name="Google Shape;513;p22"/>
          <p:cNvGrpSpPr/>
          <p:nvPr/>
        </p:nvGrpSpPr>
        <p:grpSpPr>
          <a:xfrm>
            <a:off x="223272" y="2368351"/>
            <a:ext cx="11614851" cy="2435333"/>
            <a:chOff x="167454" y="1776263"/>
            <a:chExt cx="8711138" cy="1826500"/>
          </a:xfrm>
        </p:grpSpPr>
        <p:sp>
          <p:nvSpPr>
            <p:cNvPr id="514" name="Google Shape;514;p22"/>
            <p:cNvSpPr/>
            <p:nvPr/>
          </p:nvSpPr>
          <p:spPr>
            <a:xfrm flipH="1">
              <a:off x="8604391" y="3328563"/>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15" name="Google Shape;515;p22"/>
            <p:cNvSpPr/>
            <p:nvPr/>
          </p:nvSpPr>
          <p:spPr>
            <a:xfrm flipH="1">
              <a:off x="167454" y="1776263"/>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516" name="Google Shape;516;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517" name="Google Shape;517;p22"/>
          <p:cNvSpPr txBox="1">
            <a:spLocks noGrp="1"/>
          </p:cNvSpPr>
          <p:nvPr>
            <p:ph type="subTitle" idx="1"/>
          </p:nvPr>
        </p:nvSpPr>
        <p:spPr>
          <a:xfrm>
            <a:off x="6596581" y="3744473"/>
            <a:ext cx="3875600" cy="173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18" name="Google Shape;518;p22"/>
          <p:cNvSpPr txBox="1">
            <a:spLocks noGrp="1"/>
          </p:cNvSpPr>
          <p:nvPr>
            <p:ph type="subTitle" idx="2"/>
          </p:nvPr>
        </p:nvSpPr>
        <p:spPr>
          <a:xfrm>
            <a:off x="1719000" y="3744473"/>
            <a:ext cx="3877200" cy="173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19" name="Google Shape;519;p22"/>
          <p:cNvSpPr txBox="1">
            <a:spLocks noGrp="1"/>
          </p:cNvSpPr>
          <p:nvPr>
            <p:ph type="subTitle" idx="3"/>
          </p:nvPr>
        </p:nvSpPr>
        <p:spPr>
          <a:xfrm>
            <a:off x="1719000" y="3200073"/>
            <a:ext cx="3877200" cy="64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520" name="Google Shape;520;p22"/>
          <p:cNvSpPr txBox="1">
            <a:spLocks noGrp="1"/>
          </p:cNvSpPr>
          <p:nvPr>
            <p:ph type="subTitle" idx="4"/>
          </p:nvPr>
        </p:nvSpPr>
        <p:spPr>
          <a:xfrm>
            <a:off x="6596619" y="3200073"/>
            <a:ext cx="3875600" cy="64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pic>
        <p:nvPicPr>
          <p:cNvPr id="521" name="Google Shape;521;p22"/>
          <p:cNvPicPr preferRelativeResize="0"/>
          <p:nvPr/>
        </p:nvPicPr>
        <p:blipFill rotWithShape="1">
          <a:blip r:embed="rId2">
            <a:alphaModFix amt="58000"/>
          </a:blip>
          <a:srcRect l="2379" r="54204" b="55966"/>
          <a:stretch/>
        </p:blipFill>
        <p:spPr>
          <a:xfrm rot="3477838">
            <a:off x="-1386142" y="-2039513"/>
            <a:ext cx="3584417" cy="3531463"/>
          </a:xfrm>
          <a:prstGeom prst="rect">
            <a:avLst/>
          </a:prstGeom>
          <a:noFill/>
          <a:ln>
            <a:noFill/>
          </a:ln>
        </p:spPr>
      </p:pic>
      <p:pic>
        <p:nvPicPr>
          <p:cNvPr id="522" name="Google Shape;522;p22"/>
          <p:cNvPicPr preferRelativeResize="0"/>
          <p:nvPr/>
        </p:nvPicPr>
        <p:blipFill rotWithShape="1">
          <a:blip r:embed="rId3">
            <a:alphaModFix/>
          </a:blip>
          <a:srcRect l="12358" t="17954" r="14903" b="23637"/>
          <a:stretch/>
        </p:blipFill>
        <p:spPr>
          <a:xfrm rot="8714416">
            <a:off x="10201810" y="5102081"/>
            <a:ext cx="3560884" cy="2796513"/>
          </a:xfrm>
          <a:prstGeom prst="rect">
            <a:avLst/>
          </a:prstGeom>
          <a:noFill/>
          <a:ln>
            <a:noFill/>
          </a:ln>
        </p:spPr>
      </p:pic>
      <p:grpSp>
        <p:nvGrpSpPr>
          <p:cNvPr id="523" name="Google Shape;523;p22"/>
          <p:cNvGrpSpPr/>
          <p:nvPr/>
        </p:nvGrpSpPr>
        <p:grpSpPr>
          <a:xfrm>
            <a:off x="-787893" y="822671"/>
            <a:ext cx="13514161" cy="3435648"/>
            <a:chOff x="-590920" y="617003"/>
            <a:chExt cx="10135621" cy="2576736"/>
          </a:xfrm>
        </p:grpSpPr>
        <p:grpSp>
          <p:nvGrpSpPr>
            <p:cNvPr id="524" name="Google Shape;524;p22"/>
            <p:cNvGrpSpPr/>
            <p:nvPr/>
          </p:nvGrpSpPr>
          <p:grpSpPr>
            <a:xfrm>
              <a:off x="-590920" y="617003"/>
              <a:ext cx="1097090" cy="1097090"/>
              <a:chOff x="-423175" y="2918850"/>
              <a:chExt cx="822900" cy="822900"/>
            </a:xfrm>
          </p:grpSpPr>
          <p:sp>
            <p:nvSpPr>
              <p:cNvPr id="525" name="Google Shape;525;p22"/>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26" name="Google Shape;526;p22"/>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27" name="Google Shape;527;p22"/>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28" name="Google Shape;528;p22"/>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29" name="Google Shape;529;p22"/>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0" name="Google Shape;530;p22"/>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1" name="Google Shape;531;p22"/>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2" name="Google Shape;532;p22"/>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533" name="Google Shape;533;p22"/>
            <p:cNvGrpSpPr/>
            <p:nvPr/>
          </p:nvGrpSpPr>
          <p:grpSpPr>
            <a:xfrm>
              <a:off x="8721719" y="2370757"/>
              <a:ext cx="822982" cy="822982"/>
              <a:chOff x="-423175" y="2918850"/>
              <a:chExt cx="822900" cy="822900"/>
            </a:xfrm>
          </p:grpSpPr>
          <p:sp>
            <p:nvSpPr>
              <p:cNvPr id="534" name="Google Shape;534;p22"/>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5" name="Google Shape;535;p22"/>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6" name="Google Shape;536;p22"/>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7" name="Google Shape;537;p22"/>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8" name="Google Shape;538;p22"/>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39" name="Google Shape;539;p22"/>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40" name="Google Shape;540;p22"/>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41" name="Google Shape;541;p22"/>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spTree>
    <p:extLst>
      <p:ext uri="{BB962C8B-B14F-4D97-AF65-F5344CB8AC3E}">
        <p14:creationId xmlns:p14="http://schemas.microsoft.com/office/powerpoint/2010/main" val="137358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542"/>
        <p:cNvGrpSpPr/>
        <p:nvPr/>
      </p:nvGrpSpPr>
      <p:grpSpPr>
        <a:xfrm>
          <a:off x="0" y="0"/>
          <a:ext cx="0" cy="0"/>
          <a:chOff x="0" y="0"/>
          <a:chExt cx="0" cy="0"/>
        </a:xfrm>
      </p:grpSpPr>
      <p:sp>
        <p:nvSpPr>
          <p:cNvPr id="543" name="Google Shape;543;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544" name="Google Shape;544;p23"/>
          <p:cNvSpPr txBox="1">
            <a:spLocks noGrp="1"/>
          </p:cNvSpPr>
          <p:nvPr>
            <p:ph type="subTitle" idx="1"/>
          </p:nvPr>
        </p:nvSpPr>
        <p:spPr>
          <a:xfrm>
            <a:off x="6394537" y="2233440"/>
            <a:ext cx="4054400" cy="2878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45" name="Google Shape;545;p23"/>
          <p:cNvSpPr txBox="1">
            <a:spLocks noGrp="1"/>
          </p:cNvSpPr>
          <p:nvPr>
            <p:ph type="subTitle" idx="2"/>
          </p:nvPr>
        </p:nvSpPr>
        <p:spPr>
          <a:xfrm>
            <a:off x="1743063" y="2233440"/>
            <a:ext cx="4054400" cy="2878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46" name="Google Shape;546;p23"/>
          <p:cNvSpPr/>
          <p:nvPr/>
        </p:nvSpPr>
        <p:spPr>
          <a:xfrm>
            <a:off x="11498133" y="432620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47" name="Google Shape;547;p23"/>
          <p:cNvGrpSpPr/>
          <p:nvPr/>
        </p:nvGrpSpPr>
        <p:grpSpPr>
          <a:xfrm>
            <a:off x="1787673" y="6454589"/>
            <a:ext cx="365729" cy="43889"/>
            <a:chOff x="3442775" y="4506975"/>
            <a:chExt cx="812250" cy="96900"/>
          </a:xfrm>
        </p:grpSpPr>
        <p:sp>
          <p:nvSpPr>
            <p:cNvPr id="548" name="Google Shape;548;p23"/>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49" name="Google Shape;549;p23"/>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0" name="Google Shape;550;p23"/>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1" name="Google Shape;551;p23"/>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52" name="Google Shape;552;p23"/>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553" name="Google Shape;553;p23"/>
          <p:cNvGrpSpPr/>
          <p:nvPr/>
        </p:nvGrpSpPr>
        <p:grpSpPr>
          <a:xfrm>
            <a:off x="-806293" y="4505371"/>
            <a:ext cx="11733477" cy="2730599"/>
            <a:chOff x="-604720" y="3379028"/>
            <a:chExt cx="8800108" cy="2047949"/>
          </a:xfrm>
        </p:grpSpPr>
        <p:grpSp>
          <p:nvGrpSpPr>
            <p:cNvPr id="554" name="Google Shape;554;p23"/>
            <p:cNvGrpSpPr/>
            <p:nvPr/>
          </p:nvGrpSpPr>
          <p:grpSpPr>
            <a:xfrm>
              <a:off x="7372406" y="4603995"/>
              <a:ext cx="822982" cy="822982"/>
              <a:chOff x="-423175" y="2918850"/>
              <a:chExt cx="822900" cy="822900"/>
            </a:xfrm>
          </p:grpSpPr>
          <p:sp>
            <p:nvSpPr>
              <p:cNvPr id="555" name="Google Shape;555;p2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56" name="Google Shape;556;p2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57" name="Google Shape;557;p2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58" name="Google Shape;558;p2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59" name="Google Shape;559;p2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0" name="Google Shape;560;p2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1" name="Google Shape;561;p2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2" name="Google Shape;562;p2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563" name="Google Shape;563;p23"/>
            <p:cNvGrpSpPr/>
            <p:nvPr/>
          </p:nvGrpSpPr>
          <p:grpSpPr>
            <a:xfrm>
              <a:off x="-604720" y="3379028"/>
              <a:ext cx="1097090" cy="1097090"/>
              <a:chOff x="-423175" y="2918850"/>
              <a:chExt cx="822900" cy="822900"/>
            </a:xfrm>
          </p:grpSpPr>
          <p:sp>
            <p:nvSpPr>
              <p:cNvPr id="564" name="Google Shape;564;p23"/>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5" name="Google Shape;565;p23"/>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6" name="Google Shape;566;p23"/>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7" name="Google Shape;567;p23"/>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8" name="Google Shape;568;p23"/>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69" name="Google Shape;569;p23"/>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70" name="Google Shape;570;p23"/>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71" name="Google Shape;571;p23"/>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572" name="Google Shape;572;p23"/>
          <p:cNvPicPr preferRelativeResize="0"/>
          <p:nvPr/>
        </p:nvPicPr>
        <p:blipFill rotWithShape="1">
          <a:blip r:embed="rId2">
            <a:alphaModFix/>
          </a:blip>
          <a:srcRect l="13851" t="18885" r="14190" b="15033"/>
          <a:stretch/>
        </p:blipFill>
        <p:spPr>
          <a:xfrm rot="996112">
            <a:off x="-1498033" y="5063884"/>
            <a:ext cx="3209985" cy="2878800"/>
          </a:xfrm>
          <a:prstGeom prst="rect">
            <a:avLst/>
          </a:prstGeom>
          <a:noFill/>
          <a:ln>
            <a:noFill/>
          </a:ln>
        </p:spPr>
      </p:pic>
      <p:pic>
        <p:nvPicPr>
          <p:cNvPr id="573" name="Google Shape;573;p23"/>
          <p:cNvPicPr preferRelativeResize="0"/>
          <p:nvPr/>
        </p:nvPicPr>
        <p:blipFill rotWithShape="1">
          <a:blip r:embed="rId3">
            <a:alphaModFix/>
          </a:blip>
          <a:srcRect l="25239" r="24663"/>
          <a:stretch/>
        </p:blipFill>
        <p:spPr>
          <a:xfrm rot="9390379" flipH="1">
            <a:off x="10162411" y="5176530"/>
            <a:ext cx="2727291" cy="2878804"/>
          </a:xfrm>
          <a:prstGeom prst="rect">
            <a:avLst/>
          </a:prstGeom>
          <a:noFill/>
          <a:ln>
            <a:noFill/>
          </a:ln>
        </p:spPr>
      </p:pic>
    </p:spTree>
    <p:extLst>
      <p:ext uri="{BB962C8B-B14F-4D97-AF65-F5344CB8AC3E}">
        <p14:creationId xmlns:p14="http://schemas.microsoft.com/office/powerpoint/2010/main" val="2202921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74"/>
        <p:cNvGrpSpPr/>
        <p:nvPr/>
      </p:nvGrpSpPr>
      <p:grpSpPr>
        <a:xfrm>
          <a:off x="0" y="0"/>
          <a:ext cx="0" cy="0"/>
          <a:chOff x="0" y="0"/>
          <a:chExt cx="0" cy="0"/>
        </a:xfrm>
      </p:grpSpPr>
      <p:sp>
        <p:nvSpPr>
          <p:cNvPr id="575" name="Google Shape;575;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576" name="Google Shape;576;p24"/>
          <p:cNvSpPr txBox="1">
            <a:spLocks noGrp="1"/>
          </p:cNvSpPr>
          <p:nvPr>
            <p:ph type="subTitle" idx="1"/>
          </p:nvPr>
        </p:nvSpPr>
        <p:spPr>
          <a:xfrm>
            <a:off x="1188033" y="3695555"/>
            <a:ext cx="3048000" cy="17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77" name="Google Shape;577;p24"/>
          <p:cNvSpPr txBox="1">
            <a:spLocks noGrp="1"/>
          </p:cNvSpPr>
          <p:nvPr>
            <p:ph type="subTitle" idx="2"/>
          </p:nvPr>
        </p:nvSpPr>
        <p:spPr>
          <a:xfrm>
            <a:off x="4645797" y="3695553"/>
            <a:ext cx="3048000" cy="17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78" name="Google Shape;578;p24"/>
          <p:cNvSpPr txBox="1">
            <a:spLocks noGrp="1"/>
          </p:cNvSpPr>
          <p:nvPr>
            <p:ph type="subTitle" idx="3"/>
          </p:nvPr>
        </p:nvSpPr>
        <p:spPr>
          <a:xfrm>
            <a:off x="7961376" y="3695553"/>
            <a:ext cx="3048000" cy="17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579" name="Google Shape;579;p24"/>
          <p:cNvSpPr txBox="1">
            <a:spLocks noGrp="1"/>
          </p:cNvSpPr>
          <p:nvPr>
            <p:ph type="subTitle" idx="4"/>
          </p:nvPr>
        </p:nvSpPr>
        <p:spPr>
          <a:xfrm>
            <a:off x="1188033" y="3187552"/>
            <a:ext cx="30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580" name="Google Shape;580;p24"/>
          <p:cNvSpPr txBox="1">
            <a:spLocks noGrp="1"/>
          </p:cNvSpPr>
          <p:nvPr>
            <p:ph type="subTitle" idx="5"/>
          </p:nvPr>
        </p:nvSpPr>
        <p:spPr>
          <a:xfrm>
            <a:off x="4645797" y="3187549"/>
            <a:ext cx="30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581" name="Google Shape;581;p24"/>
          <p:cNvSpPr txBox="1">
            <a:spLocks noGrp="1"/>
          </p:cNvSpPr>
          <p:nvPr>
            <p:ph type="subTitle" idx="6"/>
          </p:nvPr>
        </p:nvSpPr>
        <p:spPr>
          <a:xfrm>
            <a:off x="7961376" y="3187549"/>
            <a:ext cx="30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grpSp>
        <p:nvGrpSpPr>
          <p:cNvPr id="582" name="Google Shape;582;p24"/>
          <p:cNvGrpSpPr/>
          <p:nvPr/>
        </p:nvGrpSpPr>
        <p:grpSpPr>
          <a:xfrm rot="5400000">
            <a:off x="528337" y="4854021"/>
            <a:ext cx="365729" cy="43889"/>
            <a:chOff x="3442775" y="4506975"/>
            <a:chExt cx="812250" cy="96900"/>
          </a:xfrm>
        </p:grpSpPr>
        <p:sp>
          <p:nvSpPr>
            <p:cNvPr id="583" name="Google Shape;583;p2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4" name="Google Shape;584;p2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5" name="Google Shape;585;p2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6" name="Google Shape;586;p2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7" name="Google Shape;587;p2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588" name="Google Shape;588;p24"/>
          <p:cNvSpPr/>
          <p:nvPr/>
        </p:nvSpPr>
        <p:spPr>
          <a:xfrm>
            <a:off x="11241033" y="0"/>
            <a:ext cx="975200" cy="1024000"/>
          </a:xfrm>
          <a:prstGeom prst="star10">
            <a:avLst>
              <a:gd name="adj" fmla="val 17041"/>
              <a:gd name="hf" fmla="val 10514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589" name="Google Shape;589;p24"/>
          <p:cNvSpPr/>
          <p:nvPr/>
        </p:nvSpPr>
        <p:spPr>
          <a:xfrm>
            <a:off x="11241033" y="1231333"/>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590" name="Google Shape;590;p24"/>
          <p:cNvGrpSpPr/>
          <p:nvPr/>
        </p:nvGrpSpPr>
        <p:grpSpPr>
          <a:xfrm>
            <a:off x="-345400" y="1465291"/>
            <a:ext cx="13329863" cy="3327476"/>
            <a:chOff x="-259050" y="1098968"/>
            <a:chExt cx="9997397" cy="2495607"/>
          </a:xfrm>
        </p:grpSpPr>
        <p:grpSp>
          <p:nvGrpSpPr>
            <p:cNvPr id="591" name="Google Shape;591;p24"/>
            <p:cNvGrpSpPr/>
            <p:nvPr/>
          </p:nvGrpSpPr>
          <p:grpSpPr>
            <a:xfrm>
              <a:off x="-259050" y="2771675"/>
              <a:ext cx="822900" cy="822900"/>
              <a:chOff x="8735900" y="445925"/>
              <a:chExt cx="822900" cy="822900"/>
            </a:xfrm>
          </p:grpSpPr>
          <p:sp>
            <p:nvSpPr>
              <p:cNvPr id="592" name="Google Shape;592;p2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3" name="Google Shape;593;p2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4" name="Google Shape;594;p2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5" name="Google Shape;595;p2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6" name="Google Shape;596;p2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7" name="Google Shape;597;p2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8" name="Google Shape;598;p2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599" name="Google Shape;599;p2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600" name="Google Shape;600;p24"/>
            <p:cNvGrpSpPr/>
            <p:nvPr/>
          </p:nvGrpSpPr>
          <p:grpSpPr>
            <a:xfrm>
              <a:off x="8641093" y="1098968"/>
              <a:ext cx="1097255" cy="1097255"/>
              <a:chOff x="8735900" y="445925"/>
              <a:chExt cx="822900" cy="822900"/>
            </a:xfrm>
          </p:grpSpPr>
          <p:sp>
            <p:nvSpPr>
              <p:cNvPr id="601" name="Google Shape;601;p24"/>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2" name="Google Shape;602;p24"/>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3" name="Google Shape;603;p24"/>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4" name="Google Shape;604;p24"/>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5" name="Google Shape;605;p24"/>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6" name="Google Shape;606;p24"/>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7" name="Google Shape;607;p24"/>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08" name="Google Shape;608;p24"/>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609" name="Google Shape;609;p24"/>
          <p:cNvPicPr preferRelativeResize="0"/>
          <p:nvPr/>
        </p:nvPicPr>
        <p:blipFill rotWithShape="1">
          <a:blip r:embed="rId2">
            <a:alphaModFix/>
          </a:blip>
          <a:srcRect l="21721" r="22381"/>
          <a:stretch/>
        </p:blipFill>
        <p:spPr>
          <a:xfrm>
            <a:off x="-973001" y="4208467"/>
            <a:ext cx="2767469" cy="2610868"/>
          </a:xfrm>
          <a:prstGeom prst="rect">
            <a:avLst/>
          </a:prstGeom>
          <a:noFill/>
          <a:ln>
            <a:noFill/>
          </a:ln>
        </p:spPr>
      </p:pic>
    </p:spTree>
    <p:extLst>
      <p:ext uri="{BB962C8B-B14F-4D97-AF65-F5344CB8AC3E}">
        <p14:creationId xmlns:p14="http://schemas.microsoft.com/office/powerpoint/2010/main" val="3827398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610"/>
        <p:cNvGrpSpPr/>
        <p:nvPr/>
      </p:nvGrpSpPr>
      <p:grpSpPr>
        <a:xfrm>
          <a:off x="0" y="0"/>
          <a:ext cx="0" cy="0"/>
          <a:chOff x="0" y="0"/>
          <a:chExt cx="0" cy="0"/>
        </a:xfrm>
      </p:grpSpPr>
      <p:pic>
        <p:nvPicPr>
          <p:cNvPr id="611" name="Google Shape;611;p25"/>
          <p:cNvPicPr preferRelativeResize="0"/>
          <p:nvPr/>
        </p:nvPicPr>
        <p:blipFill rotWithShape="1">
          <a:blip r:embed="rId2">
            <a:alphaModFix amt="70000"/>
          </a:blip>
          <a:srcRect l="57129" t="18430" b="44950"/>
          <a:stretch/>
        </p:blipFill>
        <p:spPr>
          <a:xfrm rot="5669112" flipH="1">
            <a:off x="-1105162" y="-951461"/>
            <a:ext cx="2865223" cy="2390087"/>
          </a:xfrm>
          <a:prstGeom prst="rect">
            <a:avLst/>
          </a:prstGeom>
          <a:noFill/>
          <a:ln>
            <a:noFill/>
          </a:ln>
        </p:spPr>
      </p:pic>
      <p:sp>
        <p:nvSpPr>
          <p:cNvPr id="612" name="Google Shape;612;p25"/>
          <p:cNvSpPr/>
          <p:nvPr/>
        </p:nvSpPr>
        <p:spPr>
          <a:xfrm>
            <a:off x="11420233" y="4019433"/>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613" name="Google Shape;613;p25"/>
          <p:cNvGrpSpPr/>
          <p:nvPr/>
        </p:nvGrpSpPr>
        <p:grpSpPr>
          <a:xfrm>
            <a:off x="-549133" y="1223667"/>
            <a:ext cx="13472636" cy="4721931"/>
            <a:chOff x="-411850" y="917750"/>
            <a:chExt cx="10104477" cy="3541448"/>
          </a:xfrm>
        </p:grpSpPr>
        <p:grpSp>
          <p:nvGrpSpPr>
            <p:cNvPr id="614" name="Google Shape;614;p25"/>
            <p:cNvGrpSpPr/>
            <p:nvPr/>
          </p:nvGrpSpPr>
          <p:grpSpPr>
            <a:xfrm>
              <a:off x="8595373" y="3361943"/>
              <a:ext cx="1097255" cy="1097255"/>
              <a:chOff x="8735900" y="445925"/>
              <a:chExt cx="822900" cy="822900"/>
            </a:xfrm>
          </p:grpSpPr>
          <p:sp>
            <p:nvSpPr>
              <p:cNvPr id="615" name="Google Shape;615;p25"/>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16" name="Google Shape;616;p25"/>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17" name="Google Shape;617;p25"/>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18" name="Google Shape;618;p25"/>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19" name="Google Shape;619;p25"/>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0" name="Google Shape;620;p25"/>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1" name="Google Shape;621;p25"/>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2" name="Google Shape;622;p25"/>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623" name="Google Shape;623;p25"/>
            <p:cNvGrpSpPr/>
            <p:nvPr/>
          </p:nvGrpSpPr>
          <p:grpSpPr>
            <a:xfrm>
              <a:off x="-411850" y="917750"/>
              <a:ext cx="822900" cy="822900"/>
              <a:chOff x="8735900" y="445925"/>
              <a:chExt cx="822900" cy="822900"/>
            </a:xfrm>
          </p:grpSpPr>
          <p:sp>
            <p:nvSpPr>
              <p:cNvPr id="624" name="Google Shape;624;p25"/>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5" name="Google Shape;625;p25"/>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6" name="Google Shape;626;p25"/>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7" name="Google Shape;627;p25"/>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8" name="Google Shape;628;p25"/>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29" name="Google Shape;629;p25"/>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30" name="Google Shape;630;p25"/>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31" name="Google Shape;631;p25"/>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sp>
        <p:nvSpPr>
          <p:cNvPr id="632" name="Google Shape;632;p2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633" name="Google Shape;633;p25"/>
          <p:cNvSpPr txBox="1">
            <a:spLocks noGrp="1"/>
          </p:cNvSpPr>
          <p:nvPr>
            <p:ph type="subTitle" idx="1"/>
          </p:nvPr>
        </p:nvSpPr>
        <p:spPr>
          <a:xfrm>
            <a:off x="2085109" y="2320871"/>
            <a:ext cx="35968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34" name="Google Shape;634;p25"/>
          <p:cNvSpPr txBox="1">
            <a:spLocks noGrp="1"/>
          </p:cNvSpPr>
          <p:nvPr>
            <p:ph type="subTitle" idx="2"/>
          </p:nvPr>
        </p:nvSpPr>
        <p:spPr>
          <a:xfrm>
            <a:off x="6510091" y="2320872"/>
            <a:ext cx="35968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35" name="Google Shape;635;p25"/>
          <p:cNvSpPr txBox="1">
            <a:spLocks noGrp="1"/>
          </p:cNvSpPr>
          <p:nvPr>
            <p:ph type="subTitle" idx="3"/>
          </p:nvPr>
        </p:nvSpPr>
        <p:spPr>
          <a:xfrm>
            <a:off x="2085109" y="4503441"/>
            <a:ext cx="35968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36" name="Google Shape;636;p25"/>
          <p:cNvSpPr txBox="1">
            <a:spLocks noGrp="1"/>
          </p:cNvSpPr>
          <p:nvPr>
            <p:ph type="subTitle" idx="4"/>
          </p:nvPr>
        </p:nvSpPr>
        <p:spPr>
          <a:xfrm>
            <a:off x="6510091" y="4503448"/>
            <a:ext cx="3596800" cy="127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37" name="Google Shape;637;p25"/>
          <p:cNvSpPr txBox="1">
            <a:spLocks noGrp="1"/>
          </p:cNvSpPr>
          <p:nvPr>
            <p:ph type="subTitle" idx="5"/>
          </p:nvPr>
        </p:nvSpPr>
        <p:spPr>
          <a:xfrm>
            <a:off x="2085109" y="1812872"/>
            <a:ext cx="359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38" name="Google Shape;638;p25"/>
          <p:cNvSpPr txBox="1">
            <a:spLocks noGrp="1"/>
          </p:cNvSpPr>
          <p:nvPr>
            <p:ph type="subTitle" idx="6"/>
          </p:nvPr>
        </p:nvSpPr>
        <p:spPr>
          <a:xfrm>
            <a:off x="2085109" y="3995543"/>
            <a:ext cx="359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39" name="Google Shape;639;p25"/>
          <p:cNvSpPr txBox="1">
            <a:spLocks noGrp="1"/>
          </p:cNvSpPr>
          <p:nvPr>
            <p:ph type="subTitle" idx="7"/>
          </p:nvPr>
        </p:nvSpPr>
        <p:spPr>
          <a:xfrm>
            <a:off x="6510057" y="1812872"/>
            <a:ext cx="359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40" name="Google Shape;640;p25"/>
          <p:cNvSpPr txBox="1">
            <a:spLocks noGrp="1"/>
          </p:cNvSpPr>
          <p:nvPr>
            <p:ph type="subTitle" idx="8"/>
          </p:nvPr>
        </p:nvSpPr>
        <p:spPr>
          <a:xfrm>
            <a:off x="6510057" y="3995548"/>
            <a:ext cx="3596800" cy="60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grpSp>
        <p:nvGrpSpPr>
          <p:cNvPr id="641" name="Google Shape;641;p25"/>
          <p:cNvGrpSpPr/>
          <p:nvPr/>
        </p:nvGrpSpPr>
        <p:grpSpPr>
          <a:xfrm rot="5400000">
            <a:off x="453270" y="2415621"/>
            <a:ext cx="365729" cy="43889"/>
            <a:chOff x="3442775" y="4506975"/>
            <a:chExt cx="812250" cy="96900"/>
          </a:xfrm>
        </p:grpSpPr>
        <p:sp>
          <p:nvSpPr>
            <p:cNvPr id="642" name="Google Shape;642;p25"/>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43" name="Google Shape;643;p25"/>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44" name="Google Shape;644;p25"/>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45" name="Google Shape;645;p25"/>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46" name="Google Shape;646;p25"/>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pic>
        <p:nvPicPr>
          <p:cNvPr id="647" name="Google Shape;647;p25"/>
          <p:cNvPicPr preferRelativeResize="0"/>
          <p:nvPr/>
        </p:nvPicPr>
        <p:blipFill rotWithShape="1">
          <a:blip r:embed="rId3">
            <a:alphaModFix/>
          </a:blip>
          <a:srcRect l="14452" r="15323"/>
          <a:stretch/>
        </p:blipFill>
        <p:spPr>
          <a:xfrm flipH="1">
            <a:off x="10353333" y="4557967"/>
            <a:ext cx="3596800" cy="2700900"/>
          </a:xfrm>
          <a:prstGeom prst="rect">
            <a:avLst/>
          </a:prstGeom>
          <a:noFill/>
          <a:ln>
            <a:noFill/>
          </a:ln>
        </p:spPr>
      </p:pic>
    </p:spTree>
    <p:extLst>
      <p:ext uri="{BB962C8B-B14F-4D97-AF65-F5344CB8AC3E}">
        <p14:creationId xmlns:p14="http://schemas.microsoft.com/office/powerpoint/2010/main" val="2622965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48"/>
        <p:cNvGrpSpPr/>
        <p:nvPr/>
      </p:nvGrpSpPr>
      <p:grpSpPr>
        <a:xfrm>
          <a:off x="0" y="0"/>
          <a:ext cx="0" cy="0"/>
          <a:chOff x="0" y="0"/>
          <a:chExt cx="0" cy="0"/>
        </a:xfrm>
      </p:grpSpPr>
      <p:grpSp>
        <p:nvGrpSpPr>
          <p:cNvPr id="649" name="Google Shape;649;p26"/>
          <p:cNvGrpSpPr/>
          <p:nvPr/>
        </p:nvGrpSpPr>
        <p:grpSpPr>
          <a:xfrm>
            <a:off x="-731393" y="888908"/>
            <a:ext cx="13016536" cy="1556699"/>
            <a:chOff x="-548545" y="666681"/>
            <a:chExt cx="9762402" cy="1167524"/>
          </a:xfrm>
        </p:grpSpPr>
        <p:grpSp>
          <p:nvGrpSpPr>
            <p:cNvPr id="650" name="Google Shape;650;p26"/>
            <p:cNvGrpSpPr/>
            <p:nvPr/>
          </p:nvGrpSpPr>
          <p:grpSpPr>
            <a:xfrm rot="10800000" flipH="1">
              <a:off x="8390874" y="1011222"/>
              <a:ext cx="822982" cy="822982"/>
              <a:chOff x="-423175" y="2918850"/>
              <a:chExt cx="822900" cy="822900"/>
            </a:xfrm>
          </p:grpSpPr>
          <p:sp>
            <p:nvSpPr>
              <p:cNvPr id="651" name="Google Shape;651;p2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2" name="Google Shape;652;p2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3" name="Google Shape;653;p2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4" name="Google Shape;654;p2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5" name="Google Shape;655;p2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6" name="Google Shape;656;p2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7" name="Google Shape;657;p2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58" name="Google Shape;658;p2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659" name="Google Shape;659;p26"/>
            <p:cNvGrpSpPr/>
            <p:nvPr/>
          </p:nvGrpSpPr>
          <p:grpSpPr>
            <a:xfrm rot="10800000" flipH="1">
              <a:off x="-548545" y="666681"/>
              <a:ext cx="1097090" cy="1097090"/>
              <a:chOff x="-423175" y="2918850"/>
              <a:chExt cx="822900" cy="822900"/>
            </a:xfrm>
          </p:grpSpPr>
          <p:sp>
            <p:nvSpPr>
              <p:cNvPr id="660" name="Google Shape;660;p26"/>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1" name="Google Shape;661;p26"/>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2" name="Google Shape;662;p26"/>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3" name="Google Shape;663;p26"/>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4" name="Google Shape;664;p26"/>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5" name="Google Shape;665;p26"/>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6" name="Google Shape;666;p26"/>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667" name="Google Shape;667;p26"/>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sp>
        <p:nvSpPr>
          <p:cNvPr id="668" name="Google Shape;668;p2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669" name="Google Shape;669;p26"/>
          <p:cNvSpPr txBox="1">
            <a:spLocks noGrp="1"/>
          </p:cNvSpPr>
          <p:nvPr>
            <p:ph type="subTitle" idx="1"/>
          </p:nvPr>
        </p:nvSpPr>
        <p:spPr>
          <a:xfrm>
            <a:off x="1402000" y="2156292"/>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70" name="Google Shape;670;p26"/>
          <p:cNvSpPr txBox="1">
            <a:spLocks noGrp="1"/>
          </p:cNvSpPr>
          <p:nvPr>
            <p:ph type="subTitle" idx="2"/>
          </p:nvPr>
        </p:nvSpPr>
        <p:spPr>
          <a:xfrm>
            <a:off x="4772000" y="2156292"/>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71" name="Google Shape;671;p26"/>
          <p:cNvSpPr txBox="1">
            <a:spLocks noGrp="1"/>
          </p:cNvSpPr>
          <p:nvPr>
            <p:ph type="subTitle" idx="3"/>
          </p:nvPr>
        </p:nvSpPr>
        <p:spPr>
          <a:xfrm>
            <a:off x="1402000" y="4463343"/>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72" name="Google Shape;672;p26"/>
          <p:cNvSpPr txBox="1">
            <a:spLocks noGrp="1"/>
          </p:cNvSpPr>
          <p:nvPr>
            <p:ph type="subTitle" idx="4"/>
          </p:nvPr>
        </p:nvSpPr>
        <p:spPr>
          <a:xfrm>
            <a:off x="4771997" y="4463343"/>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73" name="Google Shape;673;p26"/>
          <p:cNvSpPr txBox="1">
            <a:spLocks noGrp="1"/>
          </p:cNvSpPr>
          <p:nvPr>
            <p:ph type="subTitle" idx="5"/>
          </p:nvPr>
        </p:nvSpPr>
        <p:spPr>
          <a:xfrm>
            <a:off x="8136992" y="2156292"/>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74" name="Google Shape;674;p26"/>
          <p:cNvSpPr txBox="1">
            <a:spLocks noGrp="1"/>
          </p:cNvSpPr>
          <p:nvPr>
            <p:ph type="subTitle" idx="6"/>
          </p:nvPr>
        </p:nvSpPr>
        <p:spPr>
          <a:xfrm>
            <a:off x="8136992" y="4463343"/>
            <a:ext cx="26480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675" name="Google Shape;675;p26"/>
          <p:cNvSpPr txBox="1">
            <a:spLocks noGrp="1"/>
          </p:cNvSpPr>
          <p:nvPr>
            <p:ph type="subTitle" idx="7"/>
          </p:nvPr>
        </p:nvSpPr>
        <p:spPr>
          <a:xfrm>
            <a:off x="1402000" y="1652577"/>
            <a:ext cx="26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76" name="Google Shape;676;p26"/>
          <p:cNvSpPr txBox="1">
            <a:spLocks noGrp="1"/>
          </p:cNvSpPr>
          <p:nvPr>
            <p:ph type="subTitle" idx="8"/>
          </p:nvPr>
        </p:nvSpPr>
        <p:spPr>
          <a:xfrm>
            <a:off x="4772000" y="1652577"/>
            <a:ext cx="26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77" name="Google Shape;677;p26"/>
          <p:cNvSpPr txBox="1">
            <a:spLocks noGrp="1"/>
          </p:cNvSpPr>
          <p:nvPr>
            <p:ph type="subTitle" idx="9"/>
          </p:nvPr>
        </p:nvSpPr>
        <p:spPr>
          <a:xfrm>
            <a:off x="8136992" y="1652577"/>
            <a:ext cx="26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78" name="Google Shape;678;p26"/>
          <p:cNvSpPr txBox="1">
            <a:spLocks noGrp="1"/>
          </p:cNvSpPr>
          <p:nvPr>
            <p:ph type="subTitle" idx="13"/>
          </p:nvPr>
        </p:nvSpPr>
        <p:spPr>
          <a:xfrm>
            <a:off x="1402000" y="3955347"/>
            <a:ext cx="26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79" name="Google Shape;679;p26"/>
          <p:cNvSpPr txBox="1">
            <a:spLocks noGrp="1"/>
          </p:cNvSpPr>
          <p:nvPr>
            <p:ph type="subTitle" idx="14"/>
          </p:nvPr>
        </p:nvSpPr>
        <p:spPr>
          <a:xfrm>
            <a:off x="4772000" y="3955347"/>
            <a:ext cx="26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80" name="Google Shape;680;p26"/>
          <p:cNvSpPr txBox="1">
            <a:spLocks noGrp="1"/>
          </p:cNvSpPr>
          <p:nvPr>
            <p:ph type="subTitle" idx="15"/>
          </p:nvPr>
        </p:nvSpPr>
        <p:spPr>
          <a:xfrm>
            <a:off x="8136992" y="3955347"/>
            <a:ext cx="26480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000"/>
              <a:buFont typeface="Raleway"/>
              <a:buNone/>
              <a:defRPr sz="2667"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667"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667"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667"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667"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667"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667"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it-IT"/>
              <a:t>Fare clic per modificare lo stile del sottotitolo dello schema</a:t>
            </a:r>
            <a:endParaRPr/>
          </a:p>
        </p:txBody>
      </p:sp>
      <p:sp>
        <p:nvSpPr>
          <p:cNvPr id="681" name="Google Shape;681;p26"/>
          <p:cNvSpPr/>
          <p:nvPr/>
        </p:nvSpPr>
        <p:spPr>
          <a:xfrm rot="10800000" flipH="1">
            <a:off x="495888" y="2368465"/>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682" name="Google Shape;682;p26"/>
          <p:cNvGrpSpPr/>
          <p:nvPr/>
        </p:nvGrpSpPr>
        <p:grpSpPr>
          <a:xfrm rot="-5400000" flipH="1">
            <a:off x="11423921" y="2898590"/>
            <a:ext cx="365729" cy="43889"/>
            <a:chOff x="3442775" y="4506975"/>
            <a:chExt cx="812250" cy="96900"/>
          </a:xfrm>
        </p:grpSpPr>
        <p:sp>
          <p:nvSpPr>
            <p:cNvPr id="683" name="Google Shape;683;p26"/>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84" name="Google Shape;684;p26"/>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85" name="Google Shape;685;p26"/>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86" name="Google Shape;686;p26"/>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87" name="Google Shape;687;p26"/>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pic>
        <p:nvPicPr>
          <p:cNvPr id="688" name="Google Shape;688;p26"/>
          <p:cNvPicPr preferRelativeResize="0"/>
          <p:nvPr/>
        </p:nvPicPr>
        <p:blipFill rotWithShape="1">
          <a:blip r:embed="rId2">
            <a:alphaModFix/>
          </a:blip>
          <a:srcRect l="25239" r="24663"/>
          <a:stretch/>
        </p:blipFill>
        <p:spPr>
          <a:xfrm rot="1409621">
            <a:off x="10504369" y="-1198266"/>
            <a:ext cx="2727291" cy="2878804"/>
          </a:xfrm>
          <a:prstGeom prst="rect">
            <a:avLst/>
          </a:prstGeom>
          <a:noFill/>
          <a:ln>
            <a:noFill/>
          </a:ln>
        </p:spPr>
      </p:pic>
      <p:pic>
        <p:nvPicPr>
          <p:cNvPr id="689" name="Google Shape;689;p26"/>
          <p:cNvPicPr preferRelativeResize="0"/>
          <p:nvPr/>
        </p:nvPicPr>
        <p:blipFill rotWithShape="1">
          <a:blip r:embed="rId3">
            <a:alphaModFix/>
          </a:blip>
          <a:srcRect l="13851" t="18885" r="14190" b="15033"/>
          <a:stretch/>
        </p:blipFill>
        <p:spPr>
          <a:xfrm rot="9803888" flipH="1">
            <a:off x="-1460874" y="-1085619"/>
            <a:ext cx="3209985" cy="2878800"/>
          </a:xfrm>
          <a:prstGeom prst="rect">
            <a:avLst/>
          </a:prstGeom>
          <a:noFill/>
          <a:ln>
            <a:noFill/>
          </a:ln>
        </p:spPr>
      </p:pic>
    </p:spTree>
    <p:extLst>
      <p:ext uri="{BB962C8B-B14F-4D97-AF65-F5344CB8AC3E}">
        <p14:creationId xmlns:p14="http://schemas.microsoft.com/office/powerpoint/2010/main" val="2416841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90"/>
        <p:cNvGrpSpPr/>
        <p:nvPr/>
      </p:nvGrpSpPr>
      <p:grpSpPr>
        <a:xfrm>
          <a:off x="0" y="0"/>
          <a:ext cx="0" cy="0"/>
          <a:chOff x="0" y="0"/>
          <a:chExt cx="0" cy="0"/>
        </a:xfrm>
      </p:grpSpPr>
      <p:sp>
        <p:nvSpPr>
          <p:cNvPr id="691" name="Google Shape;691;p27"/>
          <p:cNvSpPr txBox="1">
            <a:spLocks noGrp="1"/>
          </p:cNvSpPr>
          <p:nvPr>
            <p:ph type="title" hasCustomPrompt="1"/>
          </p:nvPr>
        </p:nvSpPr>
        <p:spPr>
          <a:xfrm>
            <a:off x="4978633" y="824549"/>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92" name="Google Shape;692;p27"/>
          <p:cNvSpPr txBox="1">
            <a:spLocks noGrp="1"/>
          </p:cNvSpPr>
          <p:nvPr>
            <p:ph type="subTitle" idx="1"/>
          </p:nvPr>
        </p:nvSpPr>
        <p:spPr>
          <a:xfrm>
            <a:off x="4978633" y="1805833"/>
            <a:ext cx="6262400" cy="62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it-IT"/>
              <a:t>Fare clic per modificare lo stile del sottotitolo dello schema</a:t>
            </a:r>
            <a:endParaRPr/>
          </a:p>
        </p:txBody>
      </p:sp>
      <p:sp>
        <p:nvSpPr>
          <p:cNvPr id="693" name="Google Shape;693;p27"/>
          <p:cNvSpPr txBox="1">
            <a:spLocks noGrp="1"/>
          </p:cNvSpPr>
          <p:nvPr>
            <p:ph type="title" idx="2" hasCustomPrompt="1"/>
          </p:nvPr>
        </p:nvSpPr>
        <p:spPr>
          <a:xfrm>
            <a:off x="4978633" y="2627557"/>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94" name="Google Shape;694;p27"/>
          <p:cNvSpPr txBox="1">
            <a:spLocks noGrp="1"/>
          </p:cNvSpPr>
          <p:nvPr>
            <p:ph type="subTitle" idx="3"/>
          </p:nvPr>
        </p:nvSpPr>
        <p:spPr>
          <a:xfrm>
            <a:off x="4978633" y="3608836"/>
            <a:ext cx="6262400" cy="62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it-IT"/>
              <a:t>Fare clic per modificare lo stile del sottotitolo dello schema</a:t>
            </a:r>
            <a:endParaRPr/>
          </a:p>
        </p:txBody>
      </p:sp>
      <p:sp>
        <p:nvSpPr>
          <p:cNvPr id="695" name="Google Shape;695;p27"/>
          <p:cNvSpPr txBox="1">
            <a:spLocks noGrp="1"/>
          </p:cNvSpPr>
          <p:nvPr>
            <p:ph type="title" idx="4" hasCustomPrompt="1"/>
          </p:nvPr>
        </p:nvSpPr>
        <p:spPr>
          <a:xfrm>
            <a:off x="4978633" y="4430565"/>
            <a:ext cx="6262400" cy="102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696" name="Google Shape;696;p27"/>
          <p:cNvSpPr txBox="1">
            <a:spLocks noGrp="1"/>
          </p:cNvSpPr>
          <p:nvPr>
            <p:ph type="subTitle" idx="5"/>
          </p:nvPr>
        </p:nvSpPr>
        <p:spPr>
          <a:xfrm>
            <a:off x="4978633" y="5411863"/>
            <a:ext cx="6262400" cy="62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a:buNone/>
              <a:defRPr sz="2133">
                <a:solidFill>
                  <a:schemeClr val="dk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r>
              <a:rPr lang="it-IT"/>
              <a:t>Fare clic per modificare lo stile del sottotitolo dello schema</a:t>
            </a:r>
            <a:endParaRPr/>
          </a:p>
        </p:txBody>
      </p:sp>
      <p:sp>
        <p:nvSpPr>
          <p:cNvPr id="697" name="Google Shape;697;p27"/>
          <p:cNvSpPr/>
          <p:nvPr/>
        </p:nvSpPr>
        <p:spPr>
          <a:xfrm flipH="1">
            <a:off x="10837453" y="41900"/>
            <a:ext cx="975200" cy="1024000"/>
          </a:xfrm>
          <a:prstGeom prst="star10">
            <a:avLst>
              <a:gd name="adj" fmla="val 17041"/>
              <a:gd name="hf" fmla="val 10514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698" name="Google Shape;698;p27"/>
          <p:cNvSpPr/>
          <p:nvPr/>
        </p:nvSpPr>
        <p:spPr>
          <a:xfrm>
            <a:off x="11428948" y="2397491"/>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699" name="Google Shape;699;p27"/>
          <p:cNvGrpSpPr/>
          <p:nvPr/>
        </p:nvGrpSpPr>
        <p:grpSpPr>
          <a:xfrm flipH="1">
            <a:off x="11644566" y="1065914"/>
            <a:ext cx="1097309" cy="1097309"/>
            <a:chOff x="-423175" y="2918850"/>
            <a:chExt cx="822900" cy="822900"/>
          </a:xfrm>
        </p:grpSpPr>
        <p:sp>
          <p:nvSpPr>
            <p:cNvPr id="700" name="Google Shape;700;p27"/>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1" name="Google Shape;701;p27"/>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2" name="Google Shape;702;p27"/>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3" name="Google Shape;703;p27"/>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4" name="Google Shape;704;p27"/>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5" name="Google Shape;705;p27"/>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6" name="Google Shape;706;p27"/>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07" name="Google Shape;707;p27"/>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708" name="Google Shape;708;p27"/>
          <p:cNvGrpSpPr/>
          <p:nvPr/>
        </p:nvGrpSpPr>
        <p:grpSpPr>
          <a:xfrm flipH="1">
            <a:off x="-731502" y="4512589"/>
            <a:ext cx="1463007" cy="1463007"/>
            <a:chOff x="-423175" y="2918850"/>
            <a:chExt cx="822900" cy="822900"/>
          </a:xfrm>
        </p:grpSpPr>
        <p:sp>
          <p:nvSpPr>
            <p:cNvPr id="709" name="Google Shape;709;p27"/>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0" name="Google Shape;710;p27"/>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1" name="Google Shape;711;p27"/>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2" name="Google Shape;712;p27"/>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3" name="Google Shape;713;p27"/>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4" name="Google Shape;714;p27"/>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5" name="Google Shape;715;p27"/>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16" name="Google Shape;716;p27"/>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pic>
        <p:nvPicPr>
          <p:cNvPr id="717" name="Google Shape;717;p27"/>
          <p:cNvPicPr preferRelativeResize="0"/>
          <p:nvPr/>
        </p:nvPicPr>
        <p:blipFill rotWithShape="1">
          <a:blip r:embed="rId2">
            <a:alphaModFix/>
          </a:blip>
          <a:srcRect l="51169" t="4835" b="80958"/>
          <a:stretch/>
        </p:blipFill>
        <p:spPr>
          <a:xfrm rot="10800000">
            <a:off x="-1630167" y="5975597"/>
            <a:ext cx="3105901" cy="882400"/>
          </a:xfrm>
          <a:prstGeom prst="rect">
            <a:avLst/>
          </a:prstGeom>
          <a:noFill/>
          <a:ln>
            <a:noFill/>
          </a:ln>
        </p:spPr>
      </p:pic>
    </p:spTree>
    <p:extLst>
      <p:ext uri="{BB962C8B-B14F-4D97-AF65-F5344CB8AC3E}">
        <p14:creationId xmlns:p14="http://schemas.microsoft.com/office/powerpoint/2010/main" val="181621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18"/>
        <p:cNvGrpSpPr/>
        <p:nvPr/>
      </p:nvGrpSpPr>
      <p:grpSpPr>
        <a:xfrm>
          <a:off x="0" y="0"/>
          <a:ext cx="0" cy="0"/>
          <a:chOff x="0" y="0"/>
          <a:chExt cx="0" cy="0"/>
        </a:xfrm>
      </p:grpSpPr>
      <p:sp>
        <p:nvSpPr>
          <p:cNvPr id="719" name="Google Shape;719;p28"/>
          <p:cNvSpPr txBox="1">
            <a:spLocks noGrp="1"/>
          </p:cNvSpPr>
          <p:nvPr>
            <p:ph type="title"/>
          </p:nvPr>
        </p:nvSpPr>
        <p:spPr>
          <a:xfrm>
            <a:off x="951017" y="719333"/>
            <a:ext cx="5930800" cy="14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720" name="Google Shape;720;p28"/>
          <p:cNvSpPr txBox="1">
            <a:spLocks noGrp="1"/>
          </p:cNvSpPr>
          <p:nvPr>
            <p:ph type="subTitle" idx="1"/>
          </p:nvPr>
        </p:nvSpPr>
        <p:spPr>
          <a:xfrm>
            <a:off x="950967" y="2056500"/>
            <a:ext cx="5930800" cy="1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sp>
        <p:nvSpPr>
          <p:cNvPr id="721" name="Google Shape;721;p28"/>
          <p:cNvSpPr txBox="1"/>
          <p:nvPr/>
        </p:nvSpPr>
        <p:spPr>
          <a:xfrm>
            <a:off x="1077832" y="4958633"/>
            <a:ext cx="56716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b="1">
                <a:solidFill>
                  <a:schemeClr val="dk1"/>
                </a:solidFill>
                <a:latin typeface="Roboto"/>
                <a:ea typeface="Roboto"/>
                <a:cs typeface="Roboto"/>
                <a:sym typeface="Roboto"/>
              </a:rPr>
              <a:t>CREDITS:</a:t>
            </a:r>
            <a:r>
              <a:rPr lang="en" sz="1333">
                <a:solidFill>
                  <a:schemeClr val="dk1"/>
                </a:solidFill>
                <a:latin typeface="Roboto"/>
                <a:ea typeface="Roboto"/>
                <a:cs typeface="Roboto"/>
                <a:sym typeface="Roboto"/>
              </a:rPr>
              <a:t> This presentation template was created by </a:t>
            </a:r>
            <a:r>
              <a:rPr lang="en" sz="1333" b="1" u="sng">
                <a:solidFill>
                  <a:schemeClr val="hlink"/>
                </a:solidFill>
                <a:latin typeface="Roboto"/>
                <a:ea typeface="Roboto"/>
                <a:cs typeface="Roboto"/>
                <a:sym typeface="Roboto"/>
                <a:hlinkClick r:id="rId2"/>
              </a:rPr>
              <a:t>Slidesgo</a:t>
            </a:r>
            <a:r>
              <a:rPr lang="en" sz="1333">
                <a:solidFill>
                  <a:schemeClr val="dk1"/>
                </a:solidFill>
                <a:latin typeface="Roboto"/>
                <a:ea typeface="Roboto"/>
                <a:cs typeface="Roboto"/>
                <a:sym typeface="Roboto"/>
              </a:rPr>
              <a:t>, and includes icons by </a:t>
            </a:r>
            <a:r>
              <a:rPr lang="en" sz="1333"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33">
                <a:solidFill>
                  <a:schemeClr val="dk1"/>
                </a:solidFill>
                <a:latin typeface="Roboto"/>
                <a:ea typeface="Roboto"/>
                <a:cs typeface="Roboto"/>
                <a:sym typeface="Roboto"/>
              </a:rPr>
              <a:t>, and infographics &amp; images by </a:t>
            </a:r>
            <a:r>
              <a:rPr lang="en" sz="1333"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Roboto"/>
                <a:ea typeface="Roboto"/>
                <a:cs typeface="Roboto"/>
                <a:sym typeface="Roboto"/>
              </a:rPr>
              <a:t> </a:t>
            </a:r>
            <a:endParaRPr sz="1333" b="1" u="sng">
              <a:solidFill>
                <a:schemeClr val="dk1"/>
              </a:solidFill>
              <a:latin typeface="Roboto"/>
              <a:ea typeface="Roboto"/>
              <a:cs typeface="Roboto"/>
              <a:sym typeface="Roboto"/>
            </a:endParaRPr>
          </a:p>
        </p:txBody>
      </p:sp>
      <p:sp>
        <p:nvSpPr>
          <p:cNvPr id="722" name="Google Shape;722;p28"/>
          <p:cNvSpPr/>
          <p:nvPr/>
        </p:nvSpPr>
        <p:spPr>
          <a:xfrm>
            <a:off x="347201" y="41900"/>
            <a:ext cx="975200" cy="1024000"/>
          </a:xfrm>
          <a:prstGeom prst="star10">
            <a:avLst>
              <a:gd name="adj" fmla="val 17041"/>
              <a:gd name="hf" fmla="val 105146"/>
            </a:avLst>
          </a:prstGeom>
          <a:solidFill>
            <a:schemeClr val="accen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723" name="Google Shape;723;p28"/>
          <p:cNvGrpSpPr/>
          <p:nvPr/>
        </p:nvGrpSpPr>
        <p:grpSpPr>
          <a:xfrm>
            <a:off x="-582021" y="1065914"/>
            <a:ext cx="1097309" cy="1097309"/>
            <a:chOff x="-423175" y="2918850"/>
            <a:chExt cx="822900" cy="822900"/>
          </a:xfrm>
        </p:grpSpPr>
        <p:sp>
          <p:nvSpPr>
            <p:cNvPr id="724" name="Google Shape;724;p28"/>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25" name="Google Shape;725;p28"/>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26" name="Google Shape;726;p28"/>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27" name="Google Shape;727;p28"/>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28" name="Google Shape;728;p28"/>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29" name="Google Shape;729;p28"/>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30" name="Google Shape;730;p28"/>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31" name="Google Shape;731;p28"/>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pic>
        <p:nvPicPr>
          <p:cNvPr id="732" name="Google Shape;732;p28"/>
          <p:cNvPicPr preferRelativeResize="0"/>
          <p:nvPr/>
        </p:nvPicPr>
        <p:blipFill rotWithShape="1">
          <a:blip r:embed="rId5">
            <a:alphaModFix/>
          </a:blip>
          <a:srcRect l="51169" t="4835" b="80958"/>
          <a:stretch/>
        </p:blipFill>
        <p:spPr>
          <a:xfrm rot="10800000" flipH="1">
            <a:off x="10684120" y="5975597"/>
            <a:ext cx="3105901" cy="882400"/>
          </a:xfrm>
          <a:prstGeom prst="rect">
            <a:avLst/>
          </a:prstGeom>
          <a:noFill/>
          <a:ln>
            <a:noFill/>
          </a:ln>
        </p:spPr>
      </p:pic>
      <p:sp>
        <p:nvSpPr>
          <p:cNvPr id="733" name="Google Shape;733;p28"/>
          <p:cNvSpPr/>
          <p:nvPr/>
        </p:nvSpPr>
        <p:spPr>
          <a:xfrm flipH="1">
            <a:off x="263705" y="2397491"/>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734" name="Google Shape;734;p28"/>
          <p:cNvGrpSpPr/>
          <p:nvPr/>
        </p:nvGrpSpPr>
        <p:grpSpPr>
          <a:xfrm rot="5400000">
            <a:off x="11527670" y="5565221"/>
            <a:ext cx="365729" cy="43889"/>
            <a:chOff x="3442775" y="4506975"/>
            <a:chExt cx="812250" cy="96900"/>
          </a:xfrm>
        </p:grpSpPr>
        <p:sp>
          <p:nvSpPr>
            <p:cNvPr id="735" name="Google Shape;735;p28"/>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36" name="Google Shape;736;p28"/>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37" name="Google Shape;737;p28"/>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38" name="Google Shape;738;p28"/>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39" name="Google Shape;739;p28"/>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Tree>
    <p:extLst>
      <p:ext uri="{BB962C8B-B14F-4D97-AF65-F5344CB8AC3E}">
        <p14:creationId xmlns:p14="http://schemas.microsoft.com/office/powerpoint/2010/main" val="33997013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40"/>
        <p:cNvGrpSpPr/>
        <p:nvPr/>
      </p:nvGrpSpPr>
      <p:grpSpPr>
        <a:xfrm>
          <a:off x="0" y="0"/>
          <a:ext cx="0" cy="0"/>
          <a:chOff x="0" y="0"/>
          <a:chExt cx="0" cy="0"/>
        </a:xfrm>
      </p:grpSpPr>
      <p:pic>
        <p:nvPicPr>
          <p:cNvPr id="741" name="Google Shape;741;p29"/>
          <p:cNvPicPr preferRelativeResize="0"/>
          <p:nvPr/>
        </p:nvPicPr>
        <p:blipFill rotWithShape="1">
          <a:blip r:embed="rId2">
            <a:alphaModFix/>
          </a:blip>
          <a:srcRect l="12358" t="17954" r="14903" b="23637"/>
          <a:stretch/>
        </p:blipFill>
        <p:spPr>
          <a:xfrm rot="5400007" flipH="1">
            <a:off x="10639524" y="-611430"/>
            <a:ext cx="3560885" cy="2796513"/>
          </a:xfrm>
          <a:prstGeom prst="rect">
            <a:avLst/>
          </a:prstGeom>
          <a:noFill/>
          <a:ln>
            <a:noFill/>
          </a:ln>
        </p:spPr>
      </p:pic>
      <p:sp>
        <p:nvSpPr>
          <p:cNvPr id="742" name="Google Shape;742;p29"/>
          <p:cNvSpPr/>
          <p:nvPr/>
        </p:nvSpPr>
        <p:spPr>
          <a:xfrm rot="10800000" flipH="1">
            <a:off x="11341696" y="266978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743" name="Google Shape;743;p29"/>
          <p:cNvGrpSpPr/>
          <p:nvPr/>
        </p:nvGrpSpPr>
        <p:grpSpPr>
          <a:xfrm>
            <a:off x="-548654" y="-842561"/>
            <a:ext cx="12094449" cy="5406701"/>
            <a:chOff x="-411491" y="-631921"/>
            <a:chExt cx="9070837" cy="4055026"/>
          </a:xfrm>
        </p:grpSpPr>
        <p:grpSp>
          <p:nvGrpSpPr>
            <p:cNvPr id="744" name="Google Shape;744;p29"/>
            <p:cNvGrpSpPr/>
            <p:nvPr/>
          </p:nvGrpSpPr>
          <p:grpSpPr>
            <a:xfrm rot="10800000">
              <a:off x="7562256" y="-631921"/>
              <a:ext cx="1097090" cy="1097090"/>
              <a:chOff x="-423175" y="2918850"/>
              <a:chExt cx="822900" cy="822900"/>
            </a:xfrm>
          </p:grpSpPr>
          <p:sp>
            <p:nvSpPr>
              <p:cNvPr id="745" name="Google Shape;745;p2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46" name="Google Shape;746;p2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47" name="Google Shape;747;p2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48" name="Google Shape;748;p2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49" name="Google Shape;749;p2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0" name="Google Shape;750;p2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1" name="Google Shape;751;p2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2" name="Google Shape;752;p2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753" name="Google Shape;753;p29"/>
            <p:cNvGrpSpPr/>
            <p:nvPr/>
          </p:nvGrpSpPr>
          <p:grpSpPr>
            <a:xfrm flipH="1">
              <a:off x="-411491" y="2600123"/>
              <a:ext cx="822982" cy="822982"/>
              <a:chOff x="-423175" y="2918850"/>
              <a:chExt cx="822900" cy="822900"/>
            </a:xfrm>
          </p:grpSpPr>
          <p:sp>
            <p:nvSpPr>
              <p:cNvPr id="754" name="Google Shape;754;p2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5" name="Google Shape;755;p2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6" name="Google Shape;756;p2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7" name="Google Shape;757;p2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8" name="Google Shape;758;p2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59" name="Google Shape;759;p2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60" name="Google Shape;760;p2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61" name="Google Shape;761;p2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grpSp>
        <p:nvGrpSpPr>
          <p:cNvPr id="762" name="Google Shape;762;p29"/>
          <p:cNvGrpSpPr/>
          <p:nvPr/>
        </p:nvGrpSpPr>
        <p:grpSpPr>
          <a:xfrm rot="5400000" flipH="1">
            <a:off x="588984" y="4623460"/>
            <a:ext cx="365729" cy="43889"/>
            <a:chOff x="3442775" y="4506975"/>
            <a:chExt cx="812250" cy="96900"/>
          </a:xfrm>
        </p:grpSpPr>
        <p:sp>
          <p:nvSpPr>
            <p:cNvPr id="763" name="Google Shape;763;p2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64" name="Google Shape;764;p2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65" name="Google Shape;765;p2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66" name="Google Shape;766;p2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67" name="Google Shape;767;p2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pic>
        <p:nvPicPr>
          <p:cNvPr id="768" name="Google Shape;768;p29"/>
          <p:cNvPicPr preferRelativeResize="0"/>
          <p:nvPr/>
        </p:nvPicPr>
        <p:blipFill rotWithShape="1">
          <a:blip r:embed="rId3">
            <a:alphaModFix/>
          </a:blip>
          <a:srcRect l="25239" r="24663"/>
          <a:stretch/>
        </p:blipFill>
        <p:spPr>
          <a:xfrm rot="-9390379">
            <a:off x="-780462" y="5116167"/>
            <a:ext cx="2727291" cy="2878804"/>
          </a:xfrm>
          <a:prstGeom prst="rect">
            <a:avLst/>
          </a:prstGeom>
          <a:noFill/>
          <a:ln>
            <a:noFill/>
          </a:ln>
        </p:spPr>
      </p:pic>
    </p:spTree>
    <p:extLst>
      <p:ext uri="{BB962C8B-B14F-4D97-AF65-F5344CB8AC3E}">
        <p14:creationId xmlns:p14="http://schemas.microsoft.com/office/powerpoint/2010/main" val="3389350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69"/>
        <p:cNvGrpSpPr/>
        <p:nvPr/>
      </p:nvGrpSpPr>
      <p:grpSpPr>
        <a:xfrm>
          <a:off x="0" y="0"/>
          <a:ext cx="0" cy="0"/>
          <a:chOff x="0" y="0"/>
          <a:chExt cx="0" cy="0"/>
        </a:xfrm>
      </p:grpSpPr>
      <p:grpSp>
        <p:nvGrpSpPr>
          <p:cNvPr id="770" name="Google Shape;770;p30"/>
          <p:cNvGrpSpPr/>
          <p:nvPr/>
        </p:nvGrpSpPr>
        <p:grpSpPr>
          <a:xfrm rot="-5400000" flipH="1">
            <a:off x="481789" y="2108517"/>
            <a:ext cx="365729" cy="43889"/>
            <a:chOff x="3442775" y="4506975"/>
            <a:chExt cx="812250" cy="96900"/>
          </a:xfrm>
        </p:grpSpPr>
        <p:sp>
          <p:nvSpPr>
            <p:cNvPr id="771" name="Google Shape;771;p30"/>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72" name="Google Shape;772;p30"/>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73" name="Google Shape;773;p30"/>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74" name="Google Shape;774;p30"/>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75" name="Google Shape;775;p30"/>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pic>
        <p:nvPicPr>
          <p:cNvPr id="776" name="Google Shape;776;p30"/>
          <p:cNvPicPr preferRelativeResize="0"/>
          <p:nvPr/>
        </p:nvPicPr>
        <p:blipFill rotWithShape="1">
          <a:blip r:embed="rId2">
            <a:alphaModFix amt="70000"/>
          </a:blip>
          <a:srcRect l="57129" t="18430" b="44950"/>
          <a:stretch/>
        </p:blipFill>
        <p:spPr>
          <a:xfrm rot="-5130888" flipH="1">
            <a:off x="10430206" y="5416931"/>
            <a:ext cx="2865223" cy="2390087"/>
          </a:xfrm>
          <a:prstGeom prst="rect">
            <a:avLst/>
          </a:prstGeom>
          <a:noFill/>
          <a:ln>
            <a:noFill/>
          </a:ln>
        </p:spPr>
      </p:pic>
      <p:grpSp>
        <p:nvGrpSpPr>
          <p:cNvPr id="777" name="Google Shape;777;p30"/>
          <p:cNvGrpSpPr/>
          <p:nvPr/>
        </p:nvGrpSpPr>
        <p:grpSpPr>
          <a:xfrm>
            <a:off x="-776302" y="402886"/>
            <a:ext cx="13515699" cy="5229004"/>
            <a:chOff x="-582226" y="302164"/>
            <a:chExt cx="10136774" cy="3921753"/>
          </a:xfrm>
        </p:grpSpPr>
        <p:grpSp>
          <p:nvGrpSpPr>
            <p:cNvPr id="778" name="Google Shape;778;p30"/>
            <p:cNvGrpSpPr/>
            <p:nvPr/>
          </p:nvGrpSpPr>
          <p:grpSpPr>
            <a:xfrm flipH="1">
              <a:off x="-582226" y="302164"/>
              <a:ext cx="1097255" cy="1097255"/>
              <a:chOff x="8735900" y="445925"/>
              <a:chExt cx="822900" cy="822900"/>
            </a:xfrm>
          </p:grpSpPr>
          <p:sp>
            <p:nvSpPr>
              <p:cNvPr id="779" name="Google Shape;779;p3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0" name="Google Shape;780;p3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1" name="Google Shape;781;p3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2" name="Google Shape;782;p3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3" name="Google Shape;783;p3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4" name="Google Shape;784;p3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5" name="Google Shape;785;p3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6" name="Google Shape;786;p3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787" name="Google Shape;787;p30"/>
            <p:cNvGrpSpPr/>
            <p:nvPr/>
          </p:nvGrpSpPr>
          <p:grpSpPr>
            <a:xfrm rot="10800000">
              <a:off x="8731648" y="3401017"/>
              <a:ext cx="822900" cy="822900"/>
              <a:chOff x="8735900" y="445925"/>
              <a:chExt cx="822900" cy="822900"/>
            </a:xfrm>
          </p:grpSpPr>
          <p:sp>
            <p:nvSpPr>
              <p:cNvPr id="788" name="Google Shape;788;p30"/>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89" name="Google Shape;789;p30"/>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90" name="Google Shape;790;p30"/>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91" name="Google Shape;791;p30"/>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92" name="Google Shape;792;p30"/>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93" name="Google Shape;793;p30"/>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94" name="Google Shape;794;p30"/>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795" name="Google Shape;795;p30"/>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sp>
        <p:nvSpPr>
          <p:cNvPr id="796" name="Google Shape;796;p30"/>
          <p:cNvSpPr/>
          <p:nvPr/>
        </p:nvSpPr>
        <p:spPr>
          <a:xfrm rot="10800000" flipH="1">
            <a:off x="11341696" y="378738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pic>
        <p:nvPicPr>
          <p:cNvPr id="797" name="Google Shape;797;p30"/>
          <p:cNvPicPr preferRelativeResize="0"/>
          <p:nvPr/>
        </p:nvPicPr>
        <p:blipFill rotWithShape="1">
          <a:blip r:embed="rId3">
            <a:alphaModFix/>
          </a:blip>
          <a:srcRect l="15074" t="23118" r="19923" b="25916"/>
          <a:stretch/>
        </p:blipFill>
        <p:spPr>
          <a:xfrm rot="537552" flipH="1">
            <a:off x="-1382965" y="-1303370"/>
            <a:ext cx="3610132" cy="2764132"/>
          </a:xfrm>
          <a:prstGeom prst="rect">
            <a:avLst/>
          </a:prstGeom>
          <a:noFill/>
          <a:ln>
            <a:noFill/>
          </a:ln>
        </p:spPr>
      </p:pic>
    </p:spTree>
    <p:extLst>
      <p:ext uri="{BB962C8B-B14F-4D97-AF65-F5344CB8AC3E}">
        <p14:creationId xmlns:p14="http://schemas.microsoft.com/office/powerpoint/2010/main" val="3818050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0"/>
        <p:cNvGrpSpPr/>
        <p:nvPr/>
      </p:nvGrpSpPr>
      <p:grpSpPr>
        <a:xfrm>
          <a:off x="0" y="0"/>
          <a:ext cx="0" cy="0"/>
          <a:chOff x="0" y="0"/>
          <a:chExt cx="0" cy="0"/>
        </a:xfrm>
      </p:grpSpPr>
      <p:pic>
        <p:nvPicPr>
          <p:cNvPr id="71" name="Google Shape;71;p4"/>
          <p:cNvPicPr preferRelativeResize="0"/>
          <p:nvPr/>
        </p:nvPicPr>
        <p:blipFill rotWithShape="1">
          <a:blip r:embed="rId2">
            <a:alphaModFix amt="72000"/>
          </a:blip>
          <a:srcRect l="51065" t="57732" r="5518" b="-1765"/>
          <a:stretch/>
        </p:blipFill>
        <p:spPr>
          <a:xfrm rot="-9896282">
            <a:off x="-823298" y="-1121197"/>
            <a:ext cx="2721935" cy="2680399"/>
          </a:xfrm>
          <a:prstGeom prst="rect">
            <a:avLst/>
          </a:prstGeom>
          <a:noFill/>
          <a:ln>
            <a:noFill/>
          </a:ln>
        </p:spPr>
      </p:pic>
      <p:grpSp>
        <p:nvGrpSpPr>
          <p:cNvPr id="72" name="Google Shape;72;p4"/>
          <p:cNvGrpSpPr/>
          <p:nvPr/>
        </p:nvGrpSpPr>
        <p:grpSpPr>
          <a:xfrm rot="5400000">
            <a:off x="325137" y="2217161"/>
            <a:ext cx="365729" cy="43889"/>
            <a:chOff x="3442775" y="4506975"/>
            <a:chExt cx="812250" cy="96900"/>
          </a:xfrm>
        </p:grpSpPr>
        <p:sp>
          <p:nvSpPr>
            <p:cNvPr id="73" name="Google Shape;73;p4"/>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4" name="Google Shape;74;p4"/>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5" name="Google Shape;75;p4"/>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6" name="Google Shape;76;p4"/>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77" name="Google Shape;77;p4"/>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78" name="Google Shape;78;p4"/>
          <p:cNvSpPr/>
          <p:nvPr/>
        </p:nvSpPr>
        <p:spPr>
          <a:xfrm flipH="1">
            <a:off x="11454347" y="412294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79" name="Google Shape;79;p4"/>
          <p:cNvGrpSpPr/>
          <p:nvPr/>
        </p:nvGrpSpPr>
        <p:grpSpPr>
          <a:xfrm>
            <a:off x="-548655" y="819960"/>
            <a:ext cx="13472048" cy="5148139"/>
            <a:chOff x="-411491" y="614970"/>
            <a:chExt cx="10104036" cy="3861104"/>
          </a:xfrm>
        </p:grpSpPr>
        <p:grpSp>
          <p:nvGrpSpPr>
            <p:cNvPr id="80" name="Google Shape;80;p4"/>
            <p:cNvGrpSpPr/>
            <p:nvPr/>
          </p:nvGrpSpPr>
          <p:grpSpPr>
            <a:xfrm flipH="1">
              <a:off x="-411491" y="614970"/>
              <a:ext cx="822982" cy="822982"/>
              <a:chOff x="-423175" y="2918850"/>
              <a:chExt cx="822900" cy="822900"/>
            </a:xfrm>
          </p:grpSpPr>
          <p:sp>
            <p:nvSpPr>
              <p:cNvPr id="81" name="Google Shape;81;p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2" name="Google Shape;82;p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3" name="Google Shape;83;p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4" name="Google Shape;84;p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5" name="Google Shape;85;p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6" name="Google Shape;86;p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7" name="Google Shape;87;p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88" name="Google Shape;88;p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89" name="Google Shape;89;p4"/>
            <p:cNvGrpSpPr/>
            <p:nvPr/>
          </p:nvGrpSpPr>
          <p:grpSpPr>
            <a:xfrm flipH="1">
              <a:off x="8595455" y="3378983"/>
              <a:ext cx="1097090" cy="1097090"/>
              <a:chOff x="-423175" y="2918850"/>
              <a:chExt cx="822900" cy="822900"/>
            </a:xfrm>
          </p:grpSpPr>
          <p:sp>
            <p:nvSpPr>
              <p:cNvPr id="90" name="Google Shape;90;p4"/>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1" name="Google Shape;91;p4"/>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2" name="Google Shape;92;p4"/>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3" name="Google Shape;93;p4"/>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4" name="Google Shape;94;p4"/>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5" name="Google Shape;95;p4"/>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6" name="Google Shape;96;p4"/>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97" name="Google Shape;97;p4"/>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98" name="Google Shape;98;p4"/>
          <p:cNvPicPr preferRelativeResize="0"/>
          <p:nvPr/>
        </p:nvPicPr>
        <p:blipFill rotWithShape="1">
          <a:blip r:embed="rId3">
            <a:alphaModFix/>
          </a:blip>
          <a:srcRect l="13851" t="18885" r="14190" b="15033"/>
          <a:stretch/>
        </p:blipFill>
        <p:spPr>
          <a:xfrm rot="-996112" flipH="1">
            <a:off x="10566726" y="5063824"/>
            <a:ext cx="3209985" cy="2878800"/>
          </a:xfrm>
          <a:prstGeom prst="rect">
            <a:avLst/>
          </a:prstGeom>
          <a:noFill/>
          <a:ln>
            <a:noFill/>
          </a:ln>
        </p:spPr>
      </p:pic>
      <p:sp>
        <p:nvSpPr>
          <p:cNvPr id="99" name="Google Shape;9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100" name="Google Shape;100;p4"/>
          <p:cNvSpPr txBox="1">
            <a:spLocks noGrp="1"/>
          </p:cNvSpPr>
          <p:nvPr>
            <p:ph type="body" idx="1"/>
          </p:nvPr>
        </p:nvSpPr>
        <p:spPr>
          <a:xfrm>
            <a:off x="960000" y="1489035"/>
            <a:ext cx="10272000" cy="532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it-IT"/>
              <a:t>Fare clic per modificare gli stili del testo dello schema</a:t>
            </a:r>
          </a:p>
        </p:txBody>
      </p:sp>
    </p:spTree>
    <p:extLst>
      <p:ext uri="{BB962C8B-B14F-4D97-AF65-F5344CB8AC3E}">
        <p14:creationId xmlns:p14="http://schemas.microsoft.com/office/powerpoint/2010/main" val="856329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801"/>
        <p:cNvGrpSpPr/>
        <p:nvPr/>
      </p:nvGrpSpPr>
      <p:grpSpPr>
        <a:xfrm>
          <a:off x="0" y="0"/>
          <a:ext cx="0" cy="0"/>
          <a:chOff x="0" y="0"/>
          <a:chExt cx="0" cy="0"/>
        </a:xfrm>
      </p:grpSpPr>
    </p:spTree>
    <p:extLst>
      <p:ext uri="{BB962C8B-B14F-4D97-AF65-F5344CB8AC3E}">
        <p14:creationId xmlns:p14="http://schemas.microsoft.com/office/powerpoint/2010/main" val="443890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802"/>
        <p:cNvGrpSpPr/>
        <p:nvPr/>
      </p:nvGrpSpPr>
      <p:grpSpPr>
        <a:xfrm>
          <a:off x="0" y="0"/>
          <a:ext cx="0" cy="0"/>
          <a:chOff x="0" y="0"/>
          <a:chExt cx="0" cy="0"/>
        </a:xfrm>
      </p:grpSpPr>
      <p:sp>
        <p:nvSpPr>
          <p:cNvPr id="803" name="Google Shape;803;p33"/>
          <p:cNvSpPr txBox="1">
            <a:spLocks noGrp="1"/>
          </p:cNvSpPr>
          <p:nvPr>
            <p:ph type="title"/>
          </p:nvPr>
        </p:nvSpPr>
        <p:spPr>
          <a:xfrm>
            <a:off x="9557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3384190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1"/>
        <p:cNvGrpSpPr/>
        <p:nvPr/>
      </p:nvGrpSpPr>
      <p:grpSpPr>
        <a:xfrm>
          <a:off x="0" y="0"/>
          <a:ext cx="0" cy="0"/>
          <a:chOff x="0" y="0"/>
          <a:chExt cx="0" cy="0"/>
        </a:xfrm>
      </p:grpSpPr>
      <p:sp>
        <p:nvSpPr>
          <p:cNvPr id="102" name="Google Shape;102;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103" name="Google Shape;103;p5"/>
          <p:cNvSpPr txBox="1">
            <a:spLocks noGrp="1"/>
          </p:cNvSpPr>
          <p:nvPr>
            <p:ph type="subTitle" idx="1"/>
          </p:nvPr>
        </p:nvSpPr>
        <p:spPr>
          <a:xfrm>
            <a:off x="6819304" y="4831576"/>
            <a:ext cx="2926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it-IT"/>
              <a:t>Fare clic per modificare lo stile del sottotitolo dello schema</a:t>
            </a:r>
            <a:endParaRPr/>
          </a:p>
        </p:txBody>
      </p:sp>
      <p:sp>
        <p:nvSpPr>
          <p:cNvPr id="104" name="Google Shape;104;p5"/>
          <p:cNvSpPr txBox="1">
            <a:spLocks noGrp="1"/>
          </p:cNvSpPr>
          <p:nvPr>
            <p:ph type="subTitle" idx="2"/>
          </p:nvPr>
        </p:nvSpPr>
        <p:spPr>
          <a:xfrm>
            <a:off x="2446696" y="4831576"/>
            <a:ext cx="2926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it-IT"/>
              <a:t>Fare clic per modificare lo stile del sottotitolo dello schema</a:t>
            </a:r>
            <a:endParaRPr/>
          </a:p>
        </p:txBody>
      </p:sp>
      <p:sp>
        <p:nvSpPr>
          <p:cNvPr id="105" name="Google Shape;105;p5"/>
          <p:cNvSpPr txBox="1">
            <a:spLocks noGrp="1"/>
          </p:cNvSpPr>
          <p:nvPr>
            <p:ph type="subTitle" idx="3"/>
          </p:nvPr>
        </p:nvSpPr>
        <p:spPr>
          <a:xfrm>
            <a:off x="6819304" y="4323577"/>
            <a:ext cx="29260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sp>
        <p:nvSpPr>
          <p:cNvPr id="106" name="Google Shape;106;p5"/>
          <p:cNvSpPr txBox="1">
            <a:spLocks noGrp="1"/>
          </p:cNvSpPr>
          <p:nvPr>
            <p:ph type="subTitle" idx="4"/>
          </p:nvPr>
        </p:nvSpPr>
        <p:spPr>
          <a:xfrm>
            <a:off x="2446696" y="4323577"/>
            <a:ext cx="29260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667">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it-IT"/>
              <a:t>Fare clic per modificare lo stile del sottotitolo dello schema</a:t>
            </a:r>
            <a:endParaRPr/>
          </a:p>
        </p:txBody>
      </p:sp>
      <p:pic>
        <p:nvPicPr>
          <p:cNvPr id="107" name="Google Shape;107;p5"/>
          <p:cNvPicPr preferRelativeResize="0"/>
          <p:nvPr/>
        </p:nvPicPr>
        <p:blipFill rotWithShape="1">
          <a:blip r:embed="rId2">
            <a:alphaModFix/>
          </a:blip>
          <a:srcRect l="51169" t="4835" b="80958"/>
          <a:stretch/>
        </p:blipFill>
        <p:spPr>
          <a:xfrm rot="10800000" flipH="1">
            <a:off x="-918967" y="5975597"/>
            <a:ext cx="3105901" cy="882400"/>
          </a:xfrm>
          <a:prstGeom prst="rect">
            <a:avLst/>
          </a:prstGeom>
          <a:noFill/>
          <a:ln>
            <a:noFill/>
          </a:ln>
        </p:spPr>
      </p:pic>
      <p:grpSp>
        <p:nvGrpSpPr>
          <p:cNvPr id="108" name="Google Shape;108;p5"/>
          <p:cNvGrpSpPr/>
          <p:nvPr/>
        </p:nvGrpSpPr>
        <p:grpSpPr>
          <a:xfrm>
            <a:off x="-731502" y="109461"/>
            <a:ext cx="13370559" cy="5862720"/>
            <a:chOff x="-548627" y="82096"/>
            <a:chExt cx="10027919" cy="4397040"/>
          </a:xfrm>
        </p:grpSpPr>
        <p:grpSp>
          <p:nvGrpSpPr>
            <p:cNvPr id="109" name="Google Shape;109;p5"/>
            <p:cNvGrpSpPr/>
            <p:nvPr/>
          </p:nvGrpSpPr>
          <p:grpSpPr>
            <a:xfrm rot="10800000">
              <a:off x="8656309" y="82096"/>
              <a:ext cx="822982" cy="822982"/>
              <a:chOff x="-423175" y="2918850"/>
              <a:chExt cx="822900" cy="822900"/>
            </a:xfrm>
          </p:grpSpPr>
          <p:sp>
            <p:nvSpPr>
              <p:cNvPr id="110" name="Google Shape;110;p5"/>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1" name="Google Shape;111;p5"/>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2" name="Google Shape;112;p5"/>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3" name="Google Shape;113;p5"/>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4" name="Google Shape;114;p5"/>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5" name="Google Shape;115;p5"/>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6" name="Google Shape;116;p5"/>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17" name="Google Shape;117;p5"/>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118" name="Google Shape;118;p5"/>
            <p:cNvGrpSpPr/>
            <p:nvPr/>
          </p:nvGrpSpPr>
          <p:grpSpPr>
            <a:xfrm flipH="1">
              <a:off x="-548627" y="3381881"/>
              <a:ext cx="1097255" cy="1097255"/>
              <a:chOff x="8735900" y="445925"/>
              <a:chExt cx="822900" cy="822900"/>
            </a:xfrm>
          </p:grpSpPr>
          <p:sp>
            <p:nvSpPr>
              <p:cNvPr id="119" name="Google Shape;119;p5"/>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0" name="Google Shape;120;p5"/>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1" name="Google Shape;121;p5"/>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2" name="Google Shape;122;p5"/>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3" name="Google Shape;123;p5"/>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4" name="Google Shape;124;p5"/>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5" name="Google Shape;125;p5"/>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26" name="Google Shape;126;p5"/>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127" name="Google Shape;127;p5"/>
          <p:cNvPicPr preferRelativeResize="0"/>
          <p:nvPr/>
        </p:nvPicPr>
        <p:blipFill rotWithShape="1">
          <a:blip r:embed="rId3">
            <a:alphaModFix/>
          </a:blip>
          <a:srcRect l="12358" t="17954" r="14903" b="23637"/>
          <a:stretch/>
        </p:blipFill>
        <p:spPr>
          <a:xfrm rot="5802052" flipH="1">
            <a:off x="10765722" y="-16701"/>
            <a:ext cx="3560887" cy="2796516"/>
          </a:xfrm>
          <a:prstGeom prst="rect">
            <a:avLst/>
          </a:prstGeom>
          <a:noFill/>
          <a:ln>
            <a:noFill/>
          </a:ln>
        </p:spPr>
      </p:pic>
      <p:grpSp>
        <p:nvGrpSpPr>
          <p:cNvPr id="128" name="Google Shape;128;p5"/>
          <p:cNvGrpSpPr/>
          <p:nvPr/>
        </p:nvGrpSpPr>
        <p:grpSpPr>
          <a:xfrm>
            <a:off x="529584" y="3125265"/>
            <a:ext cx="11260712" cy="1319503"/>
            <a:chOff x="397188" y="2343948"/>
            <a:chExt cx="8445534" cy="989627"/>
          </a:xfrm>
        </p:grpSpPr>
        <p:sp>
          <p:nvSpPr>
            <p:cNvPr id="129" name="Google Shape;129;p5"/>
            <p:cNvSpPr/>
            <p:nvPr/>
          </p:nvSpPr>
          <p:spPr>
            <a:xfrm flipH="1">
              <a:off x="397188" y="3059375"/>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30" name="Google Shape;130;p5"/>
            <p:cNvSpPr/>
            <p:nvPr/>
          </p:nvSpPr>
          <p:spPr>
            <a:xfrm rot="10800000" flipH="1">
              <a:off x="8568522" y="2343948"/>
              <a:ext cx="274200" cy="274200"/>
            </a:xfrm>
            <a:prstGeom prst="mathPlus">
              <a:avLst>
                <a:gd name="adj1" fmla="val 6854"/>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Tree>
    <p:extLst>
      <p:ext uri="{BB962C8B-B14F-4D97-AF65-F5344CB8AC3E}">
        <p14:creationId xmlns:p14="http://schemas.microsoft.com/office/powerpoint/2010/main" val="2894595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grpSp>
        <p:nvGrpSpPr>
          <p:cNvPr id="133" name="Google Shape;133;p6"/>
          <p:cNvGrpSpPr/>
          <p:nvPr/>
        </p:nvGrpSpPr>
        <p:grpSpPr>
          <a:xfrm>
            <a:off x="-731503" y="1423419"/>
            <a:ext cx="13696075" cy="4619247"/>
            <a:chOff x="-548627" y="1067564"/>
            <a:chExt cx="10272056" cy="3464435"/>
          </a:xfrm>
        </p:grpSpPr>
        <p:grpSp>
          <p:nvGrpSpPr>
            <p:cNvPr id="134" name="Google Shape;134;p6"/>
            <p:cNvGrpSpPr/>
            <p:nvPr/>
          </p:nvGrpSpPr>
          <p:grpSpPr>
            <a:xfrm rot="10800000">
              <a:off x="8626174" y="3434744"/>
              <a:ext cx="1097255" cy="1097255"/>
              <a:chOff x="8735900" y="445925"/>
              <a:chExt cx="822900" cy="822900"/>
            </a:xfrm>
          </p:grpSpPr>
          <p:sp>
            <p:nvSpPr>
              <p:cNvPr id="135" name="Google Shape;135;p6"/>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36" name="Google Shape;136;p6"/>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37" name="Google Shape;137;p6"/>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38" name="Google Shape;138;p6"/>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39" name="Google Shape;139;p6"/>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0" name="Google Shape;140;p6"/>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1" name="Google Shape;141;p6"/>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2" name="Google Shape;142;p6"/>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143" name="Google Shape;143;p6"/>
            <p:cNvGrpSpPr/>
            <p:nvPr/>
          </p:nvGrpSpPr>
          <p:grpSpPr>
            <a:xfrm rot="10800000">
              <a:off x="-548627" y="1067564"/>
              <a:ext cx="1097255" cy="1097255"/>
              <a:chOff x="8735900" y="445925"/>
              <a:chExt cx="822900" cy="822900"/>
            </a:xfrm>
          </p:grpSpPr>
          <p:sp>
            <p:nvSpPr>
              <p:cNvPr id="144" name="Google Shape;144;p6"/>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5" name="Google Shape;145;p6"/>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6" name="Google Shape;146;p6"/>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7" name="Google Shape;147;p6"/>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8" name="Google Shape;148;p6"/>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49" name="Google Shape;149;p6"/>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50" name="Google Shape;150;p6"/>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51" name="Google Shape;151;p6"/>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grpSp>
        <p:nvGrpSpPr>
          <p:cNvPr id="152" name="Google Shape;152;p6"/>
          <p:cNvGrpSpPr/>
          <p:nvPr/>
        </p:nvGrpSpPr>
        <p:grpSpPr>
          <a:xfrm rot="-5400000">
            <a:off x="550456" y="2890813"/>
            <a:ext cx="365729" cy="43889"/>
            <a:chOff x="3442775" y="4506975"/>
            <a:chExt cx="812250" cy="96900"/>
          </a:xfrm>
        </p:grpSpPr>
        <p:sp>
          <p:nvSpPr>
            <p:cNvPr id="153" name="Google Shape;153;p6"/>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4" name="Google Shape;154;p6"/>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5" name="Google Shape;155;p6"/>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6" name="Google Shape;156;p6"/>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57" name="Google Shape;157;p6"/>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
        <p:nvSpPr>
          <p:cNvPr id="158" name="Google Shape;158;p6"/>
          <p:cNvSpPr/>
          <p:nvPr/>
        </p:nvSpPr>
        <p:spPr>
          <a:xfrm flipH="1">
            <a:off x="11454347" y="412294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pic>
        <p:nvPicPr>
          <p:cNvPr id="159" name="Google Shape;159;p6"/>
          <p:cNvPicPr preferRelativeResize="0"/>
          <p:nvPr/>
        </p:nvPicPr>
        <p:blipFill rotWithShape="1">
          <a:blip r:embed="rId2">
            <a:alphaModFix/>
          </a:blip>
          <a:srcRect l="25239" r="24663"/>
          <a:stretch/>
        </p:blipFill>
        <p:spPr>
          <a:xfrm rot="10799990" flipH="1">
            <a:off x="-869909" y="6"/>
            <a:ext cx="2310063" cy="2438399"/>
          </a:xfrm>
          <a:prstGeom prst="rect">
            <a:avLst/>
          </a:prstGeom>
          <a:noFill/>
          <a:ln>
            <a:noFill/>
          </a:ln>
        </p:spPr>
      </p:pic>
      <p:pic>
        <p:nvPicPr>
          <p:cNvPr id="160" name="Google Shape;160;p6"/>
          <p:cNvPicPr preferRelativeResize="0"/>
          <p:nvPr/>
        </p:nvPicPr>
        <p:blipFill rotWithShape="1">
          <a:blip r:embed="rId3">
            <a:alphaModFix/>
          </a:blip>
          <a:srcRect l="15074" t="23118" r="19923" b="25916"/>
          <a:stretch/>
        </p:blipFill>
        <p:spPr>
          <a:xfrm rot="10262448">
            <a:off x="10894902" y="4984791"/>
            <a:ext cx="3610132" cy="2764132"/>
          </a:xfrm>
          <a:prstGeom prst="rect">
            <a:avLst/>
          </a:prstGeom>
          <a:noFill/>
          <a:ln>
            <a:noFill/>
          </a:ln>
        </p:spPr>
      </p:pic>
    </p:spTree>
    <p:extLst>
      <p:ext uri="{BB962C8B-B14F-4D97-AF65-F5344CB8AC3E}">
        <p14:creationId xmlns:p14="http://schemas.microsoft.com/office/powerpoint/2010/main" val="166653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61"/>
        <p:cNvGrpSpPr/>
        <p:nvPr/>
      </p:nvGrpSpPr>
      <p:grpSpPr>
        <a:xfrm>
          <a:off x="0" y="0"/>
          <a:ext cx="0" cy="0"/>
          <a:chOff x="0" y="0"/>
          <a:chExt cx="0" cy="0"/>
        </a:xfrm>
      </p:grpSpPr>
      <p:sp>
        <p:nvSpPr>
          <p:cNvPr id="162" name="Google Shape;162;p7"/>
          <p:cNvSpPr>
            <a:spLocks noGrp="1"/>
          </p:cNvSpPr>
          <p:nvPr>
            <p:ph type="pic" idx="2"/>
          </p:nvPr>
        </p:nvSpPr>
        <p:spPr>
          <a:xfrm>
            <a:off x="2392" y="0"/>
            <a:ext cx="4896400" cy="6858000"/>
          </a:xfrm>
          <a:prstGeom prst="rect">
            <a:avLst/>
          </a:prstGeom>
          <a:noFill/>
          <a:ln>
            <a:noFill/>
          </a:ln>
        </p:spPr>
      </p:sp>
      <p:sp>
        <p:nvSpPr>
          <p:cNvPr id="163" name="Google Shape;163;p7"/>
          <p:cNvSpPr txBox="1">
            <a:spLocks noGrp="1"/>
          </p:cNvSpPr>
          <p:nvPr>
            <p:ph type="title"/>
          </p:nvPr>
        </p:nvSpPr>
        <p:spPr>
          <a:xfrm>
            <a:off x="6074600" y="1706933"/>
            <a:ext cx="4604800" cy="1124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5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it-IT"/>
              <a:t>Fare clic per modificare lo stile del titolo dello schema</a:t>
            </a:r>
            <a:endParaRPr/>
          </a:p>
        </p:txBody>
      </p:sp>
      <p:sp>
        <p:nvSpPr>
          <p:cNvPr id="164" name="Google Shape;164;p7"/>
          <p:cNvSpPr txBox="1">
            <a:spLocks noGrp="1"/>
          </p:cNvSpPr>
          <p:nvPr>
            <p:ph type="subTitle" idx="1"/>
          </p:nvPr>
        </p:nvSpPr>
        <p:spPr>
          <a:xfrm>
            <a:off x="6075467" y="2911067"/>
            <a:ext cx="4603200" cy="224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Arial"/>
              <a:buChar char="●"/>
              <a:defRPr/>
            </a:lvl1pPr>
            <a:lvl2pPr lvl="1" algn="ctr" rtl="0">
              <a:lnSpc>
                <a:spcPct val="100000"/>
              </a:lnSpc>
              <a:spcBef>
                <a:spcPts val="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r>
              <a:rPr lang="it-IT"/>
              <a:t>Fare clic per modificare lo stile del sottotitolo dello schema</a:t>
            </a:r>
            <a:endParaRPr/>
          </a:p>
        </p:txBody>
      </p:sp>
      <p:pic>
        <p:nvPicPr>
          <p:cNvPr id="165" name="Google Shape;165;p7"/>
          <p:cNvPicPr preferRelativeResize="0"/>
          <p:nvPr/>
        </p:nvPicPr>
        <p:blipFill rotWithShape="1">
          <a:blip r:embed="rId2">
            <a:alphaModFix/>
          </a:blip>
          <a:srcRect l="51169" t="4835" b="80958"/>
          <a:stretch/>
        </p:blipFill>
        <p:spPr>
          <a:xfrm rot="10800000">
            <a:off x="10006250" y="5975597"/>
            <a:ext cx="3105901" cy="882400"/>
          </a:xfrm>
          <a:prstGeom prst="rect">
            <a:avLst/>
          </a:prstGeom>
          <a:noFill/>
          <a:ln>
            <a:noFill/>
          </a:ln>
        </p:spPr>
      </p:pic>
      <p:sp>
        <p:nvSpPr>
          <p:cNvPr id="166" name="Google Shape;166;p7"/>
          <p:cNvSpPr/>
          <p:nvPr/>
        </p:nvSpPr>
        <p:spPr>
          <a:xfrm>
            <a:off x="11298000" y="4383967"/>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67" name="Google Shape;167;p7"/>
          <p:cNvGrpSpPr/>
          <p:nvPr/>
        </p:nvGrpSpPr>
        <p:grpSpPr>
          <a:xfrm>
            <a:off x="11643400" y="4813984"/>
            <a:ext cx="1097200" cy="1097200"/>
            <a:chOff x="8735900" y="445925"/>
            <a:chExt cx="822900" cy="822900"/>
          </a:xfrm>
        </p:grpSpPr>
        <p:sp>
          <p:nvSpPr>
            <p:cNvPr id="168" name="Google Shape;168;p7"/>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69" name="Google Shape;169;p7"/>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0" name="Google Shape;170;p7"/>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1" name="Google Shape;171;p7"/>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2" name="Google Shape;172;p7"/>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3" name="Google Shape;173;p7"/>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4" name="Google Shape;174;p7"/>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75" name="Google Shape;175;p7"/>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extLst>
      <p:ext uri="{BB962C8B-B14F-4D97-AF65-F5344CB8AC3E}">
        <p14:creationId xmlns:p14="http://schemas.microsoft.com/office/powerpoint/2010/main" val="374739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76"/>
        <p:cNvGrpSpPr/>
        <p:nvPr/>
      </p:nvGrpSpPr>
      <p:grpSpPr>
        <a:xfrm>
          <a:off x="0" y="0"/>
          <a:ext cx="0" cy="0"/>
          <a:chOff x="0" y="0"/>
          <a:chExt cx="0" cy="0"/>
        </a:xfrm>
      </p:grpSpPr>
      <p:sp>
        <p:nvSpPr>
          <p:cNvPr id="177" name="Google Shape;177;p8"/>
          <p:cNvSpPr txBox="1">
            <a:spLocks noGrp="1"/>
          </p:cNvSpPr>
          <p:nvPr>
            <p:ph type="title"/>
          </p:nvPr>
        </p:nvSpPr>
        <p:spPr>
          <a:xfrm>
            <a:off x="2358067" y="1742800"/>
            <a:ext cx="74760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66"/>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it-IT"/>
              <a:t>Fare clic per modificare lo stile del titolo dello schema</a:t>
            </a:r>
            <a:endParaRPr/>
          </a:p>
        </p:txBody>
      </p:sp>
      <p:pic>
        <p:nvPicPr>
          <p:cNvPr id="178" name="Google Shape;178;p8"/>
          <p:cNvPicPr preferRelativeResize="0"/>
          <p:nvPr/>
        </p:nvPicPr>
        <p:blipFill rotWithShape="1">
          <a:blip r:embed="rId2">
            <a:alphaModFix amt="63000"/>
          </a:blip>
          <a:srcRect l="50780" t="55966" r="5115"/>
          <a:stretch/>
        </p:blipFill>
        <p:spPr>
          <a:xfrm rot="10800000">
            <a:off x="-861315" y="-1013567"/>
            <a:ext cx="3904764" cy="3807000"/>
          </a:xfrm>
          <a:prstGeom prst="rect">
            <a:avLst/>
          </a:prstGeom>
          <a:noFill/>
          <a:ln>
            <a:noFill/>
          </a:ln>
        </p:spPr>
      </p:pic>
      <p:sp>
        <p:nvSpPr>
          <p:cNvPr id="179" name="Google Shape;179;p8"/>
          <p:cNvSpPr/>
          <p:nvPr/>
        </p:nvSpPr>
        <p:spPr>
          <a:xfrm>
            <a:off x="278100" y="3375500"/>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180" name="Google Shape;180;p8"/>
          <p:cNvGrpSpPr/>
          <p:nvPr/>
        </p:nvGrpSpPr>
        <p:grpSpPr>
          <a:xfrm rot="5400000">
            <a:off x="11476753" y="2899057"/>
            <a:ext cx="365729" cy="43889"/>
            <a:chOff x="3442775" y="4506975"/>
            <a:chExt cx="812250" cy="96900"/>
          </a:xfrm>
        </p:grpSpPr>
        <p:sp>
          <p:nvSpPr>
            <p:cNvPr id="181" name="Google Shape;181;p8"/>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2" name="Google Shape;182;p8"/>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3" name="Google Shape;183;p8"/>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4" name="Google Shape;184;p8"/>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185" name="Google Shape;185;p8"/>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grpSp>
        <p:nvGrpSpPr>
          <p:cNvPr id="186" name="Google Shape;186;p8"/>
          <p:cNvGrpSpPr/>
          <p:nvPr/>
        </p:nvGrpSpPr>
        <p:grpSpPr>
          <a:xfrm>
            <a:off x="-14066" y="1796267"/>
            <a:ext cx="12734369" cy="3182597"/>
            <a:chOff x="-10550" y="1347200"/>
            <a:chExt cx="9550777" cy="2386948"/>
          </a:xfrm>
        </p:grpSpPr>
        <p:grpSp>
          <p:nvGrpSpPr>
            <p:cNvPr id="187" name="Google Shape;187;p8"/>
            <p:cNvGrpSpPr/>
            <p:nvPr/>
          </p:nvGrpSpPr>
          <p:grpSpPr>
            <a:xfrm>
              <a:off x="8442973" y="2636893"/>
              <a:ext cx="1097255" cy="1097255"/>
              <a:chOff x="8735900" y="445925"/>
              <a:chExt cx="822900" cy="822900"/>
            </a:xfrm>
          </p:grpSpPr>
          <p:sp>
            <p:nvSpPr>
              <p:cNvPr id="188" name="Google Shape;188;p8"/>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89" name="Google Shape;189;p8"/>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0" name="Google Shape;190;p8"/>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1" name="Google Shape;191;p8"/>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2" name="Google Shape;192;p8"/>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3" name="Google Shape;193;p8"/>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4" name="Google Shape;194;p8"/>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5" name="Google Shape;195;p8"/>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196" name="Google Shape;196;p8"/>
            <p:cNvGrpSpPr/>
            <p:nvPr/>
          </p:nvGrpSpPr>
          <p:grpSpPr>
            <a:xfrm>
              <a:off x="-10550" y="1347200"/>
              <a:ext cx="822900" cy="822900"/>
              <a:chOff x="8735900" y="445925"/>
              <a:chExt cx="822900" cy="822900"/>
            </a:xfrm>
          </p:grpSpPr>
          <p:sp>
            <p:nvSpPr>
              <p:cNvPr id="197" name="Google Shape;197;p8"/>
              <p:cNvSpPr/>
              <p:nvPr/>
            </p:nvSpPr>
            <p:spPr>
              <a:xfrm>
                <a:off x="8735900" y="445925"/>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8" name="Google Shape;198;p8"/>
              <p:cNvSpPr/>
              <p:nvPr/>
            </p:nvSpPr>
            <p:spPr>
              <a:xfrm>
                <a:off x="8778350" y="488375"/>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199" name="Google Shape;199;p8"/>
              <p:cNvSpPr/>
              <p:nvPr/>
            </p:nvSpPr>
            <p:spPr>
              <a:xfrm>
                <a:off x="8818100" y="528125"/>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0" name="Google Shape;200;p8"/>
              <p:cNvSpPr/>
              <p:nvPr/>
            </p:nvSpPr>
            <p:spPr>
              <a:xfrm>
                <a:off x="8859350" y="569375"/>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1" name="Google Shape;201;p8"/>
              <p:cNvSpPr/>
              <p:nvPr/>
            </p:nvSpPr>
            <p:spPr>
              <a:xfrm>
                <a:off x="8900450" y="610475"/>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2" name="Google Shape;202;p8"/>
              <p:cNvSpPr/>
              <p:nvPr/>
            </p:nvSpPr>
            <p:spPr>
              <a:xfrm>
                <a:off x="8941550" y="651575"/>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3" name="Google Shape;203;p8"/>
              <p:cNvSpPr/>
              <p:nvPr/>
            </p:nvSpPr>
            <p:spPr>
              <a:xfrm>
                <a:off x="8987300" y="697325"/>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04" name="Google Shape;204;p8"/>
              <p:cNvSpPr/>
              <p:nvPr/>
            </p:nvSpPr>
            <p:spPr>
              <a:xfrm>
                <a:off x="9033050" y="743075"/>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pic>
        <p:nvPicPr>
          <p:cNvPr id="205" name="Google Shape;205;p8"/>
          <p:cNvPicPr preferRelativeResize="0"/>
          <p:nvPr/>
        </p:nvPicPr>
        <p:blipFill rotWithShape="1">
          <a:blip r:embed="rId3">
            <a:alphaModFix/>
          </a:blip>
          <a:srcRect l="13063" t="17894" r="17337" b="24661"/>
          <a:stretch/>
        </p:blipFill>
        <p:spPr>
          <a:xfrm>
            <a:off x="9531434" y="4045033"/>
            <a:ext cx="3601497" cy="2902867"/>
          </a:xfrm>
          <a:prstGeom prst="rect">
            <a:avLst/>
          </a:prstGeom>
          <a:noFill/>
          <a:ln>
            <a:noFill/>
          </a:ln>
        </p:spPr>
      </p:pic>
    </p:spTree>
    <p:extLst>
      <p:ext uri="{BB962C8B-B14F-4D97-AF65-F5344CB8AC3E}">
        <p14:creationId xmlns:p14="http://schemas.microsoft.com/office/powerpoint/2010/main" val="3303875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4050000" y="2225767"/>
            <a:ext cx="5924000" cy="159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it-IT"/>
              <a:t>Fare clic per modificare lo stile del titolo dello schema</a:t>
            </a:r>
            <a:endParaRPr/>
          </a:p>
        </p:txBody>
      </p:sp>
      <p:sp>
        <p:nvSpPr>
          <p:cNvPr id="208" name="Google Shape;208;p9"/>
          <p:cNvSpPr txBox="1">
            <a:spLocks noGrp="1"/>
          </p:cNvSpPr>
          <p:nvPr>
            <p:ph type="subTitle" idx="1"/>
          </p:nvPr>
        </p:nvSpPr>
        <p:spPr>
          <a:xfrm>
            <a:off x="4050000" y="3737433"/>
            <a:ext cx="5924000" cy="8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it-IT"/>
              <a:t>Fare clic per modificare lo stile del sottotitolo dello schema</a:t>
            </a:r>
            <a:endParaRPr/>
          </a:p>
        </p:txBody>
      </p:sp>
      <p:pic>
        <p:nvPicPr>
          <p:cNvPr id="209" name="Google Shape;209;p9"/>
          <p:cNvPicPr preferRelativeResize="0"/>
          <p:nvPr/>
        </p:nvPicPr>
        <p:blipFill rotWithShape="1">
          <a:blip r:embed="rId2">
            <a:alphaModFix amt="58000"/>
          </a:blip>
          <a:srcRect l="2379" r="54204" b="55966"/>
          <a:stretch/>
        </p:blipFill>
        <p:spPr>
          <a:xfrm rot="-6898225">
            <a:off x="9872401" y="5015743"/>
            <a:ext cx="3862503" cy="3805433"/>
          </a:xfrm>
          <a:prstGeom prst="rect">
            <a:avLst/>
          </a:prstGeom>
          <a:noFill/>
          <a:ln>
            <a:noFill/>
          </a:ln>
        </p:spPr>
      </p:pic>
      <p:sp>
        <p:nvSpPr>
          <p:cNvPr id="210" name="Google Shape;210;p9"/>
          <p:cNvSpPr/>
          <p:nvPr/>
        </p:nvSpPr>
        <p:spPr>
          <a:xfrm>
            <a:off x="9711467" y="6245433"/>
            <a:ext cx="365600" cy="365600"/>
          </a:xfrm>
          <a:prstGeom prst="mathPlus">
            <a:avLst>
              <a:gd name="adj1" fmla="val 6854"/>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nvGrpSpPr>
          <p:cNvPr id="211" name="Google Shape;211;p9"/>
          <p:cNvGrpSpPr/>
          <p:nvPr/>
        </p:nvGrpSpPr>
        <p:grpSpPr>
          <a:xfrm>
            <a:off x="11628859" y="4869976"/>
            <a:ext cx="1097309" cy="1097309"/>
            <a:chOff x="-423175" y="2918850"/>
            <a:chExt cx="822900" cy="822900"/>
          </a:xfrm>
        </p:grpSpPr>
        <p:sp>
          <p:nvSpPr>
            <p:cNvPr id="212" name="Google Shape;212;p9"/>
            <p:cNvSpPr/>
            <p:nvPr/>
          </p:nvSpPr>
          <p:spPr>
            <a:xfrm>
              <a:off x="-423175" y="2918850"/>
              <a:ext cx="822900" cy="82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3" name="Google Shape;213;p9"/>
            <p:cNvSpPr/>
            <p:nvPr/>
          </p:nvSpPr>
          <p:spPr>
            <a:xfrm>
              <a:off x="-380725" y="2961300"/>
              <a:ext cx="738000" cy="73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4" name="Google Shape;214;p9"/>
            <p:cNvSpPr/>
            <p:nvPr/>
          </p:nvSpPr>
          <p:spPr>
            <a:xfrm>
              <a:off x="-340975" y="3001050"/>
              <a:ext cx="658500" cy="65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5" name="Google Shape;215;p9"/>
            <p:cNvSpPr/>
            <p:nvPr/>
          </p:nvSpPr>
          <p:spPr>
            <a:xfrm>
              <a:off x="-299725" y="3042300"/>
              <a:ext cx="576000" cy="576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6" name="Google Shape;216;p9"/>
            <p:cNvSpPr/>
            <p:nvPr/>
          </p:nvSpPr>
          <p:spPr>
            <a:xfrm>
              <a:off x="-258625" y="3083400"/>
              <a:ext cx="493800" cy="493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7" name="Google Shape;217;p9"/>
            <p:cNvSpPr/>
            <p:nvPr/>
          </p:nvSpPr>
          <p:spPr>
            <a:xfrm>
              <a:off x="-217525" y="3124500"/>
              <a:ext cx="411600" cy="411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8" name="Google Shape;218;p9"/>
            <p:cNvSpPr/>
            <p:nvPr/>
          </p:nvSpPr>
          <p:spPr>
            <a:xfrm>
              <a:off x="-171775" y="3170250"/>
              <a:ext cx="320100" cy="320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19" name="Google Shape;219;p9"/>
            <p:cNvSpPr/>
            <p:nvPr/>
          </p:nvSpPr>
          <p:spPr>
            <a:xfrm>
              <a:off x="-126025" y="3216000"/>
              <a:ext cx="228600" cy="228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grpSp>
        <p:nvGrpSpPr>
          <p:cNvPr id="220" name="Google Shape;220;p9"/>
          <p:cNvGrpSpPr/>
          <p:nvPr/>
        </p:nvGrpSpPr>
        <p:grpSpPr>
          <a:xfrm rot="5400000" flipH="1">
            <a:off x="11343205" y="4272556"/>
            <a:ext cx="365729" cy="43889"/>
            <a:chOff x="3442775" y="4506975"/>
            <a:chExt cx="812250" cy="96900"/>
          </a:xfrm>
        </p:grpSpPr>
        <p:sp>
          <p:nvSpPr>
            <p:cNvPr id="221" name="Google Shape;221;p9"/>
            <p:cNvSpPr/>
            <p:nvPr/>
          </p:nvSpPr>
          <p:spPr>
            <a:xfrm>
              <a:off x="344277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2" name="Google Shape;222;p9"/>
            <p:cNvSpPr/>
            <p:nvPr/>
          </p:nvSpPr>
          <p:spPr>
            <a:xfrm>
              <a:off x="3621613"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3" name="Google Shape;223;p9"/>
            <p:cNvSpPr/>
            <p:nvPr/>
          </p:nvSpPr>
          <p:spPr>
            <a:xfrm>
              <a:off x="3800450"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4" name="Google Shape;224;p9"/>
            <p:cNvSpPr/>
            <p:nvPr/>
          </p:nvSpPr>
          <p:spPr>
            <a:xfrm>
              <a:off x="3979288"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sp>
          <p:nvSpPr>
            <p:cNvPr id="225" name="Google Shape;225;p9"/>
            <p:cNvSpPr/>
            <p:nvPr/>
          </p:nvSpPr>
          <p:spPr>
            <a:xfrm>
              <a:off x="4158125" y="4506975"/>
              <a:ext cx="96900" cy="96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Open Sans"/>
                <a:ea typeface="Open Sans"/>
                <a:cs typeface="Open Sans"/>
                <a:sym typeface="Open Sans"/>
              </a:endParaRPr>
            </a:p>
          </p:txBody>
        </p:sp>
      </p:grpSp>
    </p:spTree>
    <p:extLst>
      <p:ext uri="{BB962C8B-B14F-4D97-AF65-F5344CB8AC3E}">
        <p14:creationId xmlns:p14="http://schemas.microsoft.com/office/powerpoint/2010/main" val="882969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6"/>
        <p:cNvGrpSpPr/>
        <p:nvPr/>
      </p:nvGrpSpPr>
      <p:grpSpPr>
        <a:xfrm>
          <a:off x="0" y="0"/>
          <a:ext cx="0" cy="0"/>
          <a:chOff x="0" y="0"/>
          <a:chExt cx="0" cy="0"/>
        </a:xfrm>
      </p:grpSpPr>
      <p:sp>
        <p:nvSpPr>
          <p:cNvPr id="227" name="Google Shape;227;p10"/>
          <p:cNvSpPr>
            <a:spLocks noGrp="1"/>
          </p:cNvSpPr>
          <p:nvPr>
            <p:ph type="pic" idx="2"/>
          </p:nvPr>
        </p:nvSpPr>
        <p:spPr>
          <a:xfrm>
            <a:off x="0" y="0"/>
            <a:ext cx="12192000" cy="6858000"/>
          </a:xfrm>
          <a:prstGeom prst="rect">
            <a:avLst/>
          </a:prstGeom>
          <a:noFill/>
          <a:ln>
            <a:noFill/>
          </a:ln>
        </p:spPr>
      </p:sp>
      <p:sp>
        <p:nvSpPr>
          <p:cNvPr id="228" name="Google Shape;228;p10"/>
          <p:cNvSpPr txBox="1">
            <a:spLocks noGrp="1"/>
          </p:cNvSpPr>
          <p:nvPr>
            <p:ph type="title"/>
          </p:nvPr>
        </p:nvSpPr>
        <p:spPr>
          <a:xfrm>
            <a:off x="960000" y="5352600"/>
            <a:ext cx="10272000" cy="763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2052510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DM Sans Medium"/>
              <a:buNone/>
              <a:defRPr sz="3000">
                <a:solidFill>
                  <a:schemeClr val="dk1"/>
                </a:solidFill>
                <a:latin typeface="DM Sans Medium"/>
                <a:ea typeface="DM Sans Medium"/>
                <a:cs typeface="DM Sans Medium"/>
                <a:sym typeface="DM Sans Medium"/>
              </a:defRPr>
            </a:lvl1pPr>
            <a:lvl2pPr lvl="1"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2pPr>
            <a:lvl3pPr lvl="2"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3pPr>
            <a:lvl4pPr lvl="3"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4pPr>
            <a:lvl5pPr lvl="4"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5pPr>
            <a:lvl6pPr lvl="5"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6pPr>
            <a:lvl7pPr lvl="6"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7pPr>
            <a:lvl8pPr lvl="7"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8pPr>
            <a:lvl9pPr lvl="8" algn="ctr" rtl="0">
              <a:spcBef>
                <a:spcPts val="0"/>
              </a:spcBef>
              <a:spcAft>
                <a:spcPts val="0"/>
              </a:spcAft>
              <a:buClr>
                <a:schemeClr val="dk1"/>
              </a:buClr>
              <a:buSzPts val="3500"/>
              <a:buFont typeface="DM Sans Medium"/>
              <a:buNone/>
              <a:defRPr sz="3500">
                <a:solidFill>
                  <a:schemeClr val="dk1"/>
                </a:solidFill>
                <a:latin typeface="DM Sans Medium"/>
                <a:ea typeface="DM Sans Medium"/>
                <a:cs typeface="DM Sans Medium"/>
                <a:sym typeface="DM Sans Medium"/>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6896905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98"/>
        <p:cNvGrpSpPr/>
        <p:nvPr/>
      </p:nvGrpSpPr>
      <p:grpSpPr>
        <a:xfrm>
          <a:off x="0" y="0"/>
          <a:ext cx="0" cy="0"/>
          <a:chOff x="0" y="0"/>
          <a:chExt cx="0" cy="0"/>
        </a:xfrm>
      </p:grpSpPr>
      <p:sp>
        <p:nvSpPr>
          <p:cNvPr id="799" name="Google Shape;799;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800" name="Google Shape;800;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14308289"/>
      </p:ext>
    </p:extLst>
  </p:cSld>
  <p:clrMap bg1="lt1" tx1="dk1" bg2="dk2" tx2="lt2" accent1="accent1" accent2="accent2" accent3="accent3" accent4="accent4" accent5="accent5" accent6="accent6" hlink="hlink" folHlink="folHlink"/>
  <p:sldLayoutIdLst>
    <p:sldLayoutId id="2147483691" r:id="rId1"/>
    <p:sldLayoutId id="214748369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9F3602-C1F8-1813-48A3-81CEE9D7309B}"/>
              </a:ext>
            </a:extLst>
          </p:cNvPr>
          <p:cNvSpPr>
            <a:spLocks noGrp="1"/>
          </p:cNvSpPr>
          <p:nvPr>
            <p:ph type="ctrTitle"/>
          </p:nvPr>
        </p:nvSpPr>
        <p:spPr>
          <a:xfrm>
            <a:off x="1211691" y="2814411"/>
            <a:ext cx="9762400" cy="1630580"/>
          </a:xfrm>
        </p:spPr>
        <p:txBody>
          <a:bodyPr/>
          <a:lstStyle/>
          <a:p>
            <a:br>
              <a:rPr lang="it-IT" sz="4800" dirty="0">
                <a:latin typeface="Arial Rounded MT Bold"/>
              </a:rPr>
            </a:br>
            <a:r>
              <a:rPr lang="it-IT" sz="4800" dirty="0">
                <a:latin typeface="Arial Rounded MT Bold"/>
              </a:rPr>
              <a:t>Analisi e classificazione della salute mentale dei lavoratori </a:t>
            </a:r>
            <a:br>
              <a:rPr lang="it-IT" sz="4800" dirty="0">
                <a:latin typeface="Arial Rounded MT Bold"/>
              </a:rPr>
            </a:br>
            <a:r>
              <a:rPr lang="it-IT" sz="2400" dirty="0"/>
              <a:t>Alberi decisionali implementati in </a:t>
            </a:r>
            <a:r>
              <a:rPr lang="it-IT" sz="2400" dirty="0" err="1"/>
              <a:t>Prolog</a:t>
            </a:r>
            <a:br>
              <a:rPr lang="it-IT" sz="2400" dirty="0"/>
            </a:br>
            <a:br>
              <a:rPr lang="it-IT" sz="2400" dirty="0">
                <a:latin typeface="Arial Rounded MT Bold"/>
              </a:rPr>
            </a:br>
            <a:r>
              <a:rPr lang="it-IT" sz="1800" dirty="0"/>
              <a:t>Intelligenza Artificiale 2024/2025</a:t>
            </a:r>
            <a:br>
              <a:rPr lang="it-IT" sz="1050" dirty="0"/>
            </a:br>
            <a:endParaRPr lang="it-IT" sz="4800" dirty="0">
              <a:latin typeface="Arial Rounded MT Bold"/>
            </a:endParaRPr>
          </a:p>
        </p:txBody>
      </p:sp>
      <p:sp>
        <p:nvSpPr>
          <p:cNvPr id="3" name="Sottotitolo 2">
            <a:extLst>
              <a:ext uri="{FF2B5EF4-FFF2-40B4-BE49-F238E27FC236}">
                <a16:creationId xmlns:a16="http://schemas.microsoft.com/office/drawing/2014/main" id="{7A70E77C-753E-E9FC-E7FA-24876A5A2011}"/>
              </a:ext>
            </a:extLst>
          </p:cNvPr>
          <p:cNvSpPr>
            <a:spLocks noGrp="1"/>
          </p:cNvSpPr>
          <p:nvPr>
            <p:ph type="subTitle" idx="1"/>
          </p:nvPr>
        </p:nvSpPr>
        <p:spPr>
          <a:xfrm>
            <a:off x="2389368" y="4475320"/>
            <a:ext cx="6174400" cy="1024723"/>
          </a:xfrm>
          <a:custGeom>
            <a:avLst/>
            <a:gdLst>
              <a:gd name="connsiteX0" fmla="*/ 0 w 6174400"/>
              <a:gd name="connsiteY0" fmla="*/ 0 h 1024723"/>
              <a:gd name="connsiteX1" fmla="*/ 6174400 w 6174400"/>
              <a:gd name="connsiteY1" fmla="*/ 0 h 1024723"/>
              <a:gd name="connsiteX2" fmla="*/ 6174400 w 6174400"/>
              <a:gd name="connsiteY2" fmla="*/ 1024723 h 1024723"/>
              <a:gd name="connsiteX3" fmla="*/ 0 w 6174400"/>
              <a:gd name="connsiteY3" fmla="*/ 1024723 h 1024723"/>
              <a:gd name="connsiteX4" fmla="*/ 0 w 6174400"/>
              <a:gd name="connsiteY4" fmla="*/ 0 h 1024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4400" h="1024723" extrusionOk="0">
                <a:moveTo>
                  <a:pt x="0" y="0"/>
                </a:moveTo>
                <a:cubicBezTo>
                  <a:pt x="1915105" y="-61089"/>
                  <a:pt x="5346931" y="63589"/>
                  <a:pt x="6174400" y="0"/>
                </a:cubicBezTo>
                <a:cubicBezTo>
                  <a:pt x="6187938" y="313276"/>
                  <a:pt x="6141799" y="687828"/>
                  <a:pt x="6174400" y="1024723"/>
                </a:cubicBezTo>
                <a:cubicBezTo>
                  <a:pt x="3481370" y="1001047"/>
                  <a:pt x="2463835" y="921661"/>
                  <a:pt x="0" y="1024723"/>
                </a:cubicBezTo>
                <a:cubicBezTo>
                  <a:pt x="-139" y="894435"/>
                  <a:pt x="-4793" y="246161"/>
                  <a:pt x="0" y="0"/>
                </a:cubicBezTo>
                <a:close/>
              </a:path>
            </a:pathLst>
          </a:custGeom>
          <a:ln>
            <a:noFill/>
            <a:extLst>
              <a:ext uri="{C807C97D-BFC1-408E-A445-0C87EB9F89A2}">
                <ask:lineSketchStyleProps xmlns:ask="http://schemas.microsoft.com/office/drawing/2018/sketchyshapes" sd="1213274955">
                  <ask:type>
                    <ask:lineSketchCurved/>
                  </ask:type>
                </ask:lineSketchStyleProps>
              </a:ext>
            </a:extLst>
          </a:ln>
        </p:spPr>
        <p:txBody>
          <a:bodyPr/>
          <a:lstStyle/>
          <a:p>
            <a:pPr algn="l"/>
            <a:r>
              <a:rPr lang="it-IT" sz="2000" dirty="0" err="1">
                <a:latin typeface="DM Sans Medium" pitchFamily="2" charset="0"/>
                <a:ea typeface="Calibri" panose="020F0502020204030204" pitchFamily="34" charset="0"/>
                <a:cs typeface="Calibri" panose="020F0502020204030204" pitchFamily="34" charset="0"/>
              </a:rPr>
              <a:t>Ticchiarelli</a:t>
            </a:r>
            <a:r>
              <a:rPr lang="it-IT" sz="2000" dirty="0">
                <a:latin typeface="DM Sans Medium" pitchFamily="2" charset="0"/>
                <a:ea typeface="Calibri" panose="020F0502020204030204" pitchFamily="34" charset="0"/>
                <a:cs typeface="Calibri" panose="020F0502020204030204" pitchFamily="34" charset="0"/>
              </a:rPr>
              <a:t> Davide </a:t>
            </a:r>
          </a:p>
          <a:p>
            <a:pPr algn="l"/>
            <a:r>
              <a:rPr lang="it-IT" sz="2000" dirty="0">
                <a:latin typeface="DM Sans Medium" pitchFamily="2" charset="0"/>
                <a:ea typeface="Calibri" panose="020F0502020204030204" pitchFamily="34" charset="0"/>
                <a:cs typeface="Calibri" panose="020F0502020204030204" pitchFamily="34" charset="0"/>
              </a:rPr>
              <a:t>Marino Giampaolo</a:t>
            </a:r>
          </a:p>
          <a:p>
            <a:pPr algn="l"/>
            <a:r>
              <a:rPr lang="it-IT" sz="2000" dirty="0">
                <a:latin typeface="DM Sans Medium" pitchFamily="2" charset="0"/>
                <a:ea typeface="Calibri" panose="020F0502020204030204" pitchFamily="34" charset="0"/>
                <a:cs typeface="Calibri" panose="020F0502020204030204" pitchFamily="34" charset="0"/>
              </a:rPr>
              <a:t>Angelini Riccardo</a:t>
            </a:r>
          </a:p>
        </p:txBody>
      </p:sp>
    </p:spTree>
    <p:extLst>
      <p:ext uri="{BB962C8B-B14F-4D97-AF65-F5344CB8AC3E}">
        <p14:creationId xmlns:p14="http://schemas.microsoft.com/office/powerpoint/2010/main" val="1110752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E774143-3D52-4B67-D0F9-C40FDDFA5EC4}"/>
              </a:ext>
            </a:extLst>
          </p:cNvPr>
          <p:cNvSpPr>
            <a:spLocks noGrp="1"/>
          </p:cNvSpPr>
          <p:nvPr>
            <p:ph type="title" idx="2"/>
          </p:nvPr>
        </p:nvSpPr>
        <p:spPr>
          <a:xfrm>
            <a:off x="1181509" y="230240"/>
            <a:ext cx="6899951" cy="1340888"/>
          </a:xfrm>
          <a:ln>
            <a:noFill/>
          </a:ln>
        </p:spPr>
        <p:txBody>
          <a:bodyPr/>
          <a:lstStyle/>
          <a:p>
            <a:r>
              <a:rPr lang="it-IT" sz="4800" dirty="0">
                <a:latin typeface="Arial Rounded MT Bold" panose="020F0704030504030204" pitchFamily="34" charset="0"/>
              </a:rPr>
              <a:t>RISULTATI OTTENUTI </a:t>
            </a:r>
          </a:p>
        </p:txBody>
      </p:sp>
      <p:graphicFrame>
        <p:nvGraphicFramePr>
          <p:cNvPr id="6" name="Tabella 5">
            <a:extLst>
              <a:ext uri="{FF2B5EF4-FFF2-40B4-BE49-F238E27FC236}">
                <a16:creationId xmlns:a16="http://schemas.microsoft.com/office/drawing/2014/main" id="{4592DF00-AED0-6C4B-704D-03F93518BC55}"/>
              </a:ext>
            </a:extLst>
          </p:cNvPr>
          <p:cNvGraphicFramePr>
            <a:graphicFrameLocks noGrp="1"/>
          </p:cNvGraphicFramePr>
          <p:nvPr>
            <p:extLst>
              <p:ext uri="{D42A27DB-BD31-4B8C-83A1-F6EECF244321}">
                <p14:modId xmlns:p14="http://schemas.microsoft.com/office/powerpoint/2010/main" val="2537277641"/>
              </p:ext>
            </p:extLst>
          </p:nvPr>
        </p:nvGraphicFramePr>
        <p:xfrm>
          <a:off x="1179871" y="1675809"/>
          <a:ext cx="8770374" cy="3976812"/>
        </p:xfrm>
        <a:graphic>
          <a:graphicData uri="http://schemas.openxmlformats.org/drawingml/2006/table">
            <a:tbl>
              <a:tblPr firstRow="1" bandRow="1">
                <a:tableStyleId>{5C22544A-7EE6-4342-B048-85BDC9FD1C3A}</a:tableStyleId>
              </a:tblPr>
              <a:tblGrid>
                <a:gridCol w="2923458">
                  <a:extLst>
                    <a:ext uri="{9D8B030D-6E8A-4147-A177-3AD203B41FA5}">
                      <a16:colId xmlns:a16="http://schemas.microsoft.com/office/drawing/2014/main" val="3368946058"/>
                    </a:ext>
                  </a:extLst>
                </a:gridCol>
                <a:gridCol w="2923458">
                  <a:extLst>
                    <a:ext uri="{9D8B030D-6E8A-4147-A177-3AD203B41FA5}">
                      <a16:colId xmlns:a16="http://schemas.microsoft.com/office/drawing/2014/main" val="1732087468"/>
                    </a:ext>
                  </a:extLst>
                </a:gridCol>
                <a:gridCol w="2923458">
                  <a:extLst>
                    <a:ext uri="{9D8B030D-6E8A-4147-A177-3AD203B41FA5}">
                      <a16:colId xmlns:a16="http://schemas.microsoft.com/office/drawing/2014/main" val="4121875439"/>
                    </a:ext>
                  </a:extLst>
                </a:gridCol>
              </a:tblGrid>
              <a:tr h="481217">
                <a:tc>
                  <a:txBody>
                    <a:bodyPr/>
                    <a:lstStyle/>
                    <a:p>
                      <a:endParaRPr lang="it-IT" sz="1800" dirty="0">
                        <a:latin typeface="DM Sans Medium" pitchFamily="2" charset="0"/>
                      </a:endParaRPr>
                    </a:p>
                  </a:txBody>
                  <a:tcPr/>
                </a:tc>
                <a:tc>
                  <a:txBody>
                    <a:bodyPr/>
                    <a:lstStyle/>
                    <a:p>
                      <a:pPr algn="ctr"/>
                      <a:r>
                        <a:rPr lang="it-IT" sz="2800" b="0" u="none" dirty="0">
                          <a:latin typeface="Arial Rounded MT Bold" panose="020F0704030504030204" pitchFamily="34" charset="0"/>
                        </a:rPr>
                        <a:t>GINI  </a:t>
                      </a:r>
                      <a:endParaRPr lang="it-IT" sz="2800" i="0" u="sng" dirty="0">
                        <a:latin typeface="Arial Rounded MT Bold" panose="020F0704030504030204" pitchFamily="34" charset="0"/>
                      </a:endParaRPr>
                    </a:p>
                  </a:txBody>
                  <a:tcPr/>
                </a:tc>
                <a:tc>
                  <a:txBody>
                    <a:bodyPr/>
                    <a:lstStyle/>
                    <a:p>
                      <a:pPr algn="ctr"/>
                      <a:r>
                        <a:rPr lang="it-IT" sz="2800" b="0" dirty="0">
                          <a:latin typeface="Arial Rounded MT Bold" panose="020F0704030504030204" pitchFamily="34" charset="0"/>
                        </a:rPr>
                        <a:t>ENTROPIA</a:t>
                      </a:r>
                      <a:endParaRPr lang="it-IT" sz="2800" b="0" i="0" dirty="0">
                        <a:latin typeface="Arial Rounded MT Bold" panose="020F0704030504030204" pitchFamily="34" charset="0"/>
                      </a:endParaRPr>
                    </a:p>
                  </a:txBody>
                  <a:tcPr/>
                </a:tc>
                <a:extLst>
                  <a:ext uri="{0D108BD9-81ED-4DB2-BD59-A6C34878D82A}">
                    <a16:rowId xmlns:a16="http://schemas.microsoft.com/office/drawing/2014/main" val="2528295893"/>
                  </a:ext>
                </a:extLst>
              </a:tr>
              <a:tr h="9395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a:latin typeface="DM Sans Medium" pitchFamily="2" charset="0"/>
                        </a:rPr>
                        <a:t>✅ Accuratezza ed Errore</a:t>
                      </a:r>
                    </a:p>
                    <a:p>
                      <a:endParaRPr lang="it-IT" sz="1800" dirty="0">
                        <a:latin typeface="DM Sans Medium" pitchFamily="2" charset="0"/>
                      </a:endParaRPr>
                    </a:p>
                  </a:txBody>
                  <a:tcPr/>
                </a:tc>
                <a:tc>
                  <a:txBody>
                    <a:bodyPr/>
                    <a:lstStyle/>
                    <a:p>
                      <a:r>
                        <a:rPr lang="it-IT" sz="1800" dirty="0">
                          <a:latin typeface="DM Sans Medium" pitchFamily="2" charset="0"/>
                        </a:rPr>
                        <a:t>81.54% di accuratezza, errore 18.45%</a:t>
                      </a:r>
                    </a:p>
                  </a:txBody>
                  <a:tcPr/>
                </a:tc>
                <a:tc>
                  <a:txBody>
                    <a:bodyPr/>
                    <a:lstStyle/>
                    <a:p>
                      <a:r>
                        <a:rPr lang="it-IT" sz="1800">
                          <a:latin typeface="DM Sans Medium" pitchFamily="2" charset="0"/>
                        </a:rPr>
                        <a:t>80.95% di accuratezza, errore 19.05%</a:t>
                      </a:r>
                    </a:p>
                  </a:txBody>
                  <a:tcPr/>
                </a:tc>
                <a:extLst>
                  <a:ext uri="{0D108BD9-81ED-4DB2-BD59-A6C34878D82A}">
                    <a16:rowId xmlns:a16="http://schemas.microsoft.com/office/drawing/2014/main" val="4222055937"/>
                  </a:ext>
                </a:extLst>
              </a:tr>
              <a:tr h="9395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a:latin typeface="DM Sans Medium" pitchFamily="2" charset="0"/>
                        </a:rPr>
                        <a:t>📊Classificazioni corrette </a:t>
                      </a:r>
                    </a:p>
                    <a:p>
                      <a:endParaRPr lang="it-IT" sz="1800" dirty="0">
                        <a:latin typeface="DM Sans Medium" pitchFamily="2" charset="0"/>
                      </a:endParaRPr>
                    </a:p>
                  </a:txBody>
                  <a:tcPr/>
                </a:tc>
                <a:tc>
                  <a:txBody>
                    <a:bodyPr/>
                    <a:lstStyle/>
                    <a:p>
                      <a:r>
                        <a:rPr lang="it-IT" sz="1800" dirty="0">
                          <a:latin typeface="DM Sans Medium" pitchFamily="2" charset="0"/>
                        </a:rPr>
                        <a:t>Più alta per depressione, ansia e "</a:t>
                      </a:r>
                      <a:r>
                        <a:rPr lang="it-IT" sz="1800" dirty="0" err="1">
                          <a:latin typeface="DM Sans Medium" pitchFamily="2" charset="0"/>
                        </a:rPr>
                        <a:t>unknown</a:t>
                      </a:r>
                      <a:r>
                        <a:rPr lang="it-IT" sz="1800" dirty="0">
                          <a:latin typeface="DM Sans Medium" pitchFamily="2" charset="0"/>
                        </a:rPr>
                        <a:t>" </a:t>
                      </a:r>
                    </a:p>
                  </a:txBody>
                  <a:tcPr/>
                </a:tc>
                <a:tc>
                  <a:txBody>
                    <a:bodyPr/>
                    <a:lstStyle/>
                    <a:p>
                      <a:r>
                        <a:rPr lang="it-IT" sz="1800">
                          <a:latin typeface="DM Sans Medium" pitchFamily="2" charset="0"/>
                        </a:rPr>
                        <a:t>Leggermente inferiore ma simile</a:t>
                      </a:r>
                    </a:p>
                  </a:txBody>
                  <a:tcPr/>
                </a:tc>
                <a:extLst>
                  <a:ext uri="{0D108BD9-81ED-4DB2-BD59-A6C34878D82A}">
                    <a16:rowId xmlns:a16="http://schemas.microsoft.com/office/drawing/2014/main" val="621086506"/>
                  </a:ext>
                </a:extLst>
              </a:tr>
              <a:tr h="9395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800" dirty="0">
                          <a:latin typeface="DM Sans Medium" pitchFamily="2" charset="0"/>
                        </a:rPr>
                        <a:t>⚠️ Errori di classificazioni</a:t>
                      </a:r>
                    </a:p>
                    <a:p>
                      <a:endParaRPr lang="it-IT" sz="1800" dirty="0">
                        <a:latin typeface="DM Sans Medium" pitchFamily="2" charset="0"/>
                      </a:endParaRPr>
                    </a:p>
                  </a:txBody>
                  <a:tcPr/>
                </a:tc>
                <a:tc>
                  <a:txBody>
                    <a:bodyPr/>
                    <a:lstStyle/>
                    <a:p>
                      <a:r>
                        <a:rPr lang="it-IT" sz="1800">
                          <a:latin typeface="DM Sans Medium" pitchFamily="2" charset="0"/>
                        </a:rPr>
                        <a:t>Meno errori su "unknown" e burnout</a:t>
                      </a:r>
                    </a:p>
                  </a:txBody>
                  <a:tcPr/>
                </a:tc>
                <a:tc>
                  <a:txBody>
                    <a:bodyPr/>
                    <a:lstStyle/>
                    <a:p>
                      <a:r>
                        <a:rPr lang="it-IT" sz="1800" dirty="0">
                          <a:latin typeface="DM Sans Medium" pitchFamily="2" charset="0"/>
                        </a:rPr>
                        <a:t>Maggiore confusione tra classi</a:t>
                      </a:r>
                    </a:p>
                  </a:txBody>
                  <a:tcPr/>
                </a:tc>
                <a:extLst>
                  <a:ext uri="{0D108BD9-81ED-4DB2-BD59-A6C34878D82A}">
                    <a16:rowId xmlns:a16="http://schemas.microsoft.com/office/drawing/2014/main" val="807083973"/>
                  </a:ext>
                </a:extLst>
              </a:tr>
              <a:tr h="534794">
                <a:tc>
                  <a:txBody>
                    <a:bodyPr/>
                    <a:lstStyle/>
                    <a:p>
                      <a:r>
                        <a:rPr lang="it-IT" sz="1800">
                          <a:latin typeface="DM Sans Medium" pitchFamily="2" charset="0"/>
                        </a:rPr>
                        <a:t>🛡️ Robustezza</a:t>
                      </a:r>
                    </a:p>
                  </a:txBody>
                  <a:tcPr/>
                </a:tc>
                <a:tc>
                  <a:txBody>
                    <a:bodyPr/>
                    <a:lstStyle/>
                    <a:p>
                      <a:r>
                        <a:rPr lang="it-IT" sz="1800">
                          <a:latin typeface="DM Sans Medium" pitchFamily="2" charset="0"/>
                        </a:rPr>
                        <a:t>Più stabile nelle classificazioni</a:t>
                      </a:r>
                    </a:p>
                  </a:txBody>
                  <a:tcPr anchor="ctr"/>
                </a:tc>
                <a:tc>
                  <a:txBody>
                    <a:bodyPr/>
                    <a:lstStyle/>
                    <a:p>
                      <a:r>
                        <a:rPr lang="it-IT" sz="1800" dirty="0">
                          <a:latin typeface="DM Sans Medium" pitchFamily="2" charset="0"/>
                        </a:rPr>
                        <a:t>Leggermente più sensibile alla variabilità</a:t>
                      </a:r>
                    </a:p>
                  </a:txBody>
                  <a:tcPr anchor="ctr"/>
                </a:tc>
                <a:extLst>
                  <a:ext uri="{0D108BD9-81ED-4DB2-BD59-A6C34878D82A}">
                    <a16:rowId xmlns:a16="http://schemas.microsoft.com/office/drawing/2014/main" val="2253779409"/>
                  </a:ext>
                </a:extLst>
              </a:tr>
            </a:tbl>
          </a:graphicData>
        </a:graphic>
      </p:graphicFrame>
    </p:spTree>
    <p:extLst>
      <p:ext uri="{BB962C8B-B14F-4D97-AF65-F5344CB8AC3E}">
        <p14:creationId xmlns:p14="http://schemas.microsoft.com/office/powerpoint/2010/main" val="168035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3C51B2-972A-66BD-4FD0-5088849D4877}"/>
              </a:ext>
            </a:extLst>
          </p:cNvPr>
          <p:cNvSpPr>
            <a:spLocks noGrp="1"/>
          </p:cNvSpPr>
          <p:nvPr>
            <p:ph type="title"/>
          </p:nvPr>
        </p:nvSpPr>
        <p:spPr>
          <a:xfrm>
            <a:off x="709277" y="1286845"/>
            <a:ext cx="7272790" cy="5070275"/>
          </a:xfrm>
        </p:spPr>
        <p:txBody>
          <a:bodyPr/>
          <a:lstStyle/>
          <a:p>
            <a:r>
              <a:rPr lang="it-IT" sz="1800" dirty="0">
                <a:solidFill>
                  <a:schemeClr val="tx1"/>
                </a:solidFill>
              </a:rPr>
              <a:t>È possibile introdurre una strategia di </a:t>
            </a:r>
            <a:r>
              <a:rPr lang="it-IT" sz="1800" b="1" i="1" dirty="0" err="1">
                <a:solidFill>
                  <a:schemeClr val="tx1"/>
                </a:solidFill>
              </a:rPr>
              <a:t>pruning</a:t>
            </a:r>
            <a:r>
              <a:rPr lang="it-IT" sz="1800" dirty="0">
                <a:solidFill>
                  <a:schemeClr val="tx1"/>
                </a:solidFill>
              </a:rPr>
              <a:t> per la rimozione dei rami e la semplificazione dell’albero.</a:t>
            </a:r>
            <a:br>
              <a:rPr lang="it-IT" sz="1800" dirty="0">
                <a:latin typeface="DM Sans Medium" pitchFamily="2" charset="0"/>
              </a:rPr>
            </a:br>
            <a:br>
              <a:rPr lang="it-IT" sz="1800" dirty="0">
                <a:latin typeface="DM Sans Medium" pitchFamily="2" charset="0"/>
              </a:rPr>
            </a:br>
            <a:r>
              <a:rPr lang="it-IT" sz="1800" u="sng" dirty="0">
                <a:solidFill>
                  <a:schemeClr val="tx1"/>
                </a:solidFill>
              </a:rPr>
              <a:t>Tipologie di </a:t>
            </a:r>
            <a:r>
              <a:rPr lang="it-IT" sz="1800" u="sng" dirty="0" err="1">
                <a:solidFill>
                  <a:schemeClr val="tx1"/>
                </a:solidFill>
              </a:rPr>
              <a:t>Pruning</a:t>
            </a:r>
            <a:r>
              <a:rPr lang="it-IT" sz="1800" u="sng" dirty="0">
                <a:solidFill>
                  <a:schemeClr val="tx1"/>
                </a:solidFill>
              </a:rPr>
              <a:t>:</a:t>
            </a:r>
            <a:br>
              <a:rPr lang="it-IT" sz="1800" u="sng" dirty="0">
                <a:latin typeface="DM Sans Medium" pitchFamily="2" charset="0"/>
              </a:rPr>
            </a:br>
            <a:r>
              <a:rPr lang="it-IT" sz="1800" dirty="0">
                <a:solidFill>
                  <a:schemeClr val="tx1"/>
                </a:solidFill>
              </a:rPr>
              <a:t>         - </a:t>
            </a:r>
            <a:r>
              <a:rPr lang="it-IT" sz="1800" dirty="0" err="1">
                <a:solidFill>
                  <a:schemeClr val="tx1"/>
                </a:solidFill>
                <a:effectLst>
                  <a:outerShdw blurRad="38100" dist="38100" dir="2700000" algn="tl">
                    <a:srgbClr val="000000">
                      <a:alpha val="43137"/>
                    </a:srgbClr>
                  </a:outerShdw>
                </a:effectLst>
              </a:rPr>
              <a:t>Pre-pruning</a:t>
            </a:r>
            <a:r>
              <a:rPr lang="it-IT" sz="1800" dirty="0">
                <a:solidFill>
                  <a:schemeClr val="tx1"/>
                </a:solidFill>
              </a:rPr>
              <a:t>, interrompe la costruzione dell’albero </a:t>
            </a:r>
            <a:r>
              <a:rPr lang="it-IT" sz="1800" b="1" i="1" dirty="0">
                <a:solidFill>
                  <a:schemeClr val="tx1"/>
                </a:solidFill>
              </a:rPr>
              <a:t>prima</a:t>
            </a:r>
            <a:r>
              <a:rPr lang="it-IT" sz="1800" dirty="0">
                <a:solidFill>
                  <a:schemeClr val="tx1"/>
                </a:solidFill>
              </a:rPr>
              <a:t> di raggiungere una profondità eccessiva; </a:t>
            </a:r>
            <a:br>
              <a:rPr lang="it-IT" sz="1800" dirty="0">
                <a:latin typeface="DM Sans Medium" pitchFamily="2" charset="0"/>
              </a:rPr>
            </a:br>
            <a:br>
              <a:rPr lang="it-IT" sz="1800" dirty="0">
                <a:latin typeface="DM Sans Medium" pitchFamily="2" charset="0"/>
              </a:rPr>
            </a:br>
            <a:r>
              <a:rPr lang="it-IT" sz="1800" dirty="0">
                <a:solidFill>
                  <a:schemeClr val="tx1"/>
                </a:solidFill>
              </a:rPr>
              <a:t>         - </a:t>
            </a:r>
            <a:r>
              <a:rPr lang="it-IT" sz="1800" dirty="0">
                <a:solidFill>
                  <a:schemeClr val="tx1"/>
                </a:solidFill>
                <a:effectLst>
                  <a:outerShdw blurRad="38100" dist="38100" dir="2700000" algn="tl">
                    <a:srgbClr val="000000">
                      <a:alpha val="43137"/>
                    </a:srgbClr>
                  </a:outerShdw>
                </a:effectLst>
              </a:rPr>
              <a:t>Post-</a:t>
            </a:r>
            <a:r>
              <a:rPr lang="it-IT" sz="1800" dirty="0" err="1">
                <a:solidFill>
                  <a:schemeClr val="tx1"/>
                </a:solidFill>
                <a:effectLst>
                  <a:outerShdw blurRad="38100" dist="38100" dir="2700000" algn="tl">
                    <a:srgbClr val="000000">
                      <a:alpha val="43137"/>
                    </a:srgbClr>
                  </a:outerShdw>
                </a:effectLst>
              </a:rPr>
              <a:t>pruning</a:t>
            </a:r>
            <a:r>
              <a:rPr lang="it-IT" sz="1800" dirty="0">
                <a:solidFill>
                  <a:schemeClr val="tx1"/>
                </a:solidFill>
              </a:rPr>
              <a:t> , r</a:t>
            </a:r>
            <a:r>
              <a:rPr lang="it-IT" sz="1800" dirty="0"/>
              <a:t>imuove nodi non significativi </a:t>
            </a:r>
            <a:r>
              <a:rPr lang="it-IT" sz="1800" b="1" i="1" dirty="0"/>
              <a:t>dopo</a:t>
            </a:r>
            <a:r>
              <a:rPr lang="it-IT" sz="1800" dirty="0"/>
              <a:t> la costruzione dell'albero.</a:t>
            </a:r>
            <a:br>
              <a:rPr lang="it-IT" sz="1800" dirty="0">
                <a:latin typeface="DM Sans Medium" pitchFamily="2" charset="0"/>
              </a:rPr>
            </a:br>
            <a:br>
              <a:rPr lang="it-IT" sz="1800" dirty="0">
                <a:latin typeface="DM Sans Medium" pitchFamily="2" charset="0"/>
              </a:rPr>
            </a:br>
            <a:r>
              <a:rPr lang="it-IT" sz="1800" u="sng" dirty="0"/>
              <a:t>Benefici principali</a:t>
            </a:r>
            <a:r>
              <a:rPr lang="it-IT" sz="1800" dirty="0"/>
              <a:t>: </a:t>
            </a:r>
            <a:br>
              <a:rPr lang="it-IT" sz="1800" dirty="0">
                <a:latin typeface="DM Sans Medium" pitchFamily="2" charset="0"/>
              </a:rPr>
            </a:br>
            <a:r>
              <a:rPr lang="it-IT" sz="1800" dirty="0"/>
              <a:t>         - </a:t>
            </a:r>
            <a:r>
              <a:rPr lang="it-IT" sz="1800" i="1" dirty="0"/>
              <a:t>riduzione della complessità</a:t>
            </a:r>
            <a:r>
              <a:rPr lang="it-IT" sz="1800" dirty="0"/>
              <a:t>;</a:t>
            </a:r>
            <a:br>
              <a:rPr lang="it-IT" sz="1800" dirty="0">
                <a:latin typeface="DM Sans Medium" pitchFamily="2" charset="0"/>
              </a:rPr>
            </a:br>
            <a:r>
              <a:rPr lang="it-IT" sz="1800" dirty="0"/>
              <a:t>         - </a:t>
            </a:r>
            <a:r>
              <a:rPr lang="it-IT" sz="1800" i="1" dirty="0"/>
              <a:t>riduzione falsi positivi e negativi</a:t>
            </a:r>
            <a:r>
              <a:rPr lang="it-IT" sz="1800" dirty="0"/>
              <a:t>;       </a:t>
            </a:r>
            <a:br>
              <a:rPr lang="it-IT" sz="1800" dirty="0">
                <a:latin typeface="DM Sans Medium" pitchFamily="2" charset="0"/>
              </a:rPr>
            </a:br>
            <a:r>
              <a:rPr lang="it-IT" sz="1800" dirty="0"/>
              <a:t>         - </a:t>
            </a:r>
            <a:r>
              <a:rPr lang="it-IT" sz="1800" i="1" dirty="0"/>
              <a:t>miglioramento generalizzazione</a:t>
            </a:r>
            <a:r>
              <a:rPr lang="it-IT" sz="1800" dirty="0"/>
              <a:t>.</a:t>
            </a:r>
            <a:br>
              <a:rPr lang="it-IT" sz="1800" dirty="0">
                <a:latin typeface="DM Sans Medium" pitchFamily="2" charset="0"/>
              </a:rPr>
            </a:br>
            <a:br>
              <a:rPr lang="it-IT" sz="1800" dirty="0">
                <a:latin typeface="Arial Rounded MT Bold" panose="020F0704030504030204" pitchFamily="34" charset="0"/>
              </a:rPr>
            </a:br>
            <a:br>
              <a:rPr lang="it-IT" sz="1800" dirty="0">
                <a:latin typeface="Arial Rounded MT Bold" panose="020F0704030504030204" pitchFamily="34" charset="0"/>
              </a:rPr>
            </a:br>
            <a:endParaRPr lang="it-IT" sz="1800" dirty="0"/>
          </a:p>
        </p:txBody>
      </p:sp>
      <p:sp>
        <p:nvSpPr>
          <p:cNvPr id="3" name="Titolo 2">
            <a:extLst>
              <a:ext uri="{FF2B5EF4-FFF2-40B4-BE49-F238E27FC236}">
                <a16:creationId xmlns:a16="http://schemas.microsoft.com/office/drawing/2014/main" id="{F1B23DA9-D5B4-8CB4-C649-82B963E6BD32}"/>
              </a:ext>
            </a:extLst>
          </p:cNvPr>
          <p:cNvSpPr>
            <a:spLocks noGrp="1"/>
          </p:cNvSpPr>
          <p:nvPr>
            <p:ph type="title" idx="2"/>
          </p:nvPr>
        </p:nvSpPr>
        <p:spPr>
          <a:xfrm>
            <a:off x="708576" y="171706"/>
            <a:ext cx="5748595" cy="1237059"/>
          </a:xfrm>
          <a:ln>
            <a:noFill/>
          </a:ln>
        </p:spPr>
        <p:txBody>
          <a:bodyPr/>
          <a:lstStyle/>
          <a:p>
            <a:r>
              <a:rPr lang="it-IT" sz="4800" dirty="0">
                <a:latin typeface="Arial Rounded MT Bold" panose="020F0704030504030204" pitchFamily="34" charset="0"/>
              </a:rPr>
              <a:t>SVILUPPI FUTURI </a:t>
            </a:r>
          </a:p>
        </p:txBody>
      </p:sp>
      <p:pic>
        <p:nvPicPr>
          <p:cNvPr id="5" name="Immagine 4" descr="Immagine che contiene arte, design&#10;&#10;Descrizione generata automaticamente con attendibilità media">
            <a:extLst>
              <a:ext uri="{FF2B5EF4-FFF2-40B4-BE49-F238E27FC236}">
                <a16:creationId xmlns:a16="http://schemas.microsoft.com/office/drawing/2014/main" id="{C435676A-A44D-8110-15B9-D27CB7C8D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002" y="1410413"/>
            <a:ext cx="3580453" cy="2301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8391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52265-DB5B-CA26-E496-1641402F91F9}"/>
              </a:ext>
            </a:extLst>
          </p:cNvPr>
          <p:cNvSpPr>
            <a:spLocks noGrp="1"/>
          </p:cNvSpPr>
          <p:nvPr>
            <p:ph type="title"/>
          </p:nvPr>
        </p:nvSpPr>
        <p:spPr>
          <a:xfrm>
            <a:off x="1722000" y="1895404"/>
            <a:ext cx="7559652" cy="2193600"/>
          </a:xfrm>
        </p:spPr>
        <p:txBody>
          <a:bodyPr/>
          <a:lstStyle/>
          <a:p>
            <a:r>
              <a:rPr lang="it-IT" sz="2000" dirty="0"/>
              <a:t>Il progetto ha sviluppato un sistema efficace per la classificazione delle malattie mentali nel contesto lavorativo, dimostrando buone prestazioni in termini di accuratezza. </a:t>
            </a:r>
            <a:br>
              <a:rPr lang="it-IT" sz="2000" dirty="0"/>
            </a:br>
            <a:br>
              <a:rPr lang="it-IT" sz="2000" dirty="0"/>
            </a:br>
            <a:r>
              <a:rPr lang="it-IT" sz="2000" dirty="0"/>
              <a:t>Il metodo basato su Gini ha ottenuto risultati leggermente migliori dell’Entropia, suggerendo opportunità di ottimizzazione attraverso tecniche di </a:t>
            </a:r>
            <a:r>
              <a:rPr lang="it-IT" sz="2000" dirty="0" err="1"/>
              <a:t>pruning</a:t>
            </a:r>
            <a:r>
              <a:rPr lang="it-IT" sz="2000" dirty="0"/>
              <a:t> e ulteriori miglioramenti nel modello.</a:t>
            </a:r>
          </a:p>
        </p:txBody>
      </p:sp>
      <p:sp>
        <p:nvSpPr>
          <p:cNvPr id="3" name="Titolo 2">
            <a:extLst>
              <a:ext uri="{FF2B5EF4-FFF2-40B4-BE49-F238E27FC236}">
                <a16:creationId xmlns:a16="http://schemas.microsoft.com/office/drawing/2014/main" id="{592DCA93-C647-BA93-0867-4785D6B84481}"/>
              </a:ext>
            </a:extLst>
          </p:cNvPr>
          <p:cNvSpPr>
            <a:spLocks noGrp="1"/>
          </p:cNvSpPr>
          <p:nvPr>
            <p:ph type="title" idx="2"/>
          </p:nvPr>
        </p:nvSpPr>
        <p:spPr>
          <a:xfrm>
            <a:off x="1722000" y="151721"/>
            <a:ext cx="5073599" cy="1463200"/>
          </a:xfrm>
          <a:ln>
            <a:noFill/>
          </a:ln>
        </p:spPr>
        <p:txBody>
          <a:bodyPr/>
          <a:lstStyle/>
          <a:p>
            <a:r>
              <a:rPr lang="it-IT" sz="4800" dirty="0">
                <a:latin typeface="Arial Rounded MT Bold" panose="020F0704030504030204" pitchFamily="34" charset="0"/>
              </a:rPr>
              <a:t>Conclusioni</a:t>
            </a:r>
            <a:r>
              <a:rPr lang="it-IT" sz="4800" dirty="0"/>
              <a:t> </a:t>
            </a:r>
          </a:p>
        </p:txBody>
      </p:sp>
    </p:spTree>
    <p:extLst>
      <p:ext uri="{BB962C8B-B14F-4D97-AF65-F5344CB8AC3E}">
        <p14:creationId xmlns:p14="http://schemas.microsoft.com/office/powerpoint/2010/main" val="365777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2F75-FB86-3DD2-DA6A-196BD463F88E}"/>
              </a:ext>
            </a:extLst>
          </p:cNvPr>
          <p:cNvSpPr>
            <a:spLocks noGrp="1"/>
          </p:cNvSpPr>
          <p:nvPr>
            <p:ph type="title"/>
          </p:nvPr>
        </p:nvSpPr>
        <p:spPr>
          <a:xfrm>
            <a:off x="1531500" y="2240546"/>
            <a:ext cx="9130129" cy="1185071"/>
          </a:xfrm>
        </p:spPr>
        <p:txBody>
          <a:bodyPr/>
          <a:lstStyle/>
          <a:p>
            <a:r>
              <a:rPr lang="en-US" sz="6650" dirty="0"/>
              <a:t>Grazie per </a:t>
            </a:r>
            <a:r>
              <a:rPr lang="en-US" sz="6650" dirty="0" err="1"/>
              <a:t>l'attenzione</a:t>
            </a:r>
            <a:endParaRPr lang="en-US" dirty="0" err="1"/>
          </a:p>
        </p:txBody>
      </p:sp>
    </p:spTree>
    <p:extLst>
      <p:ext uri="{BB962C8B-B14F-4D97-AF65-F5344CB8AC3E}">
        <p14:creationId xmlns:p14="http://schemas.microsoft.com/office/powerpoint/2010/main" val="183139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C8D7B8-84B3-5735-78DC-F60771532237}"/>
              </a:ext>
            </a:extLst>
          </p:cNvPr>
          <p:cNvSpPr>
            <a:spLocks noGrp="1"/>
          </p:cNvSpPr>
          <p:nvPr>
            <p:ph type="title"/>
          </p:nvPr>
        </p:nvSpPr>
        <p:spPr>
          <a:xfrm>
            <a:off x="1042378" y="1717741"/>
            <a:ext cx="10106538" cy="2413382"/>
          </a:xfrm>
        </p:spPr>
        <p:txBody>
          <a:bodyPr/>
          <a:lstStyle/>
          <a:p>
            <a:r>
              <a:rPr lang="it-IT" sz="1800" dirty="0"/>
              <a:t>1️⃣ </a:t>
            </a:r>
            <a:r>
              <a:rPr lang="it-IT" sz="1800" b="1" dirty="0"/>
              <a:t>Sviluppo di un Sistema di Apprendimento Automatico tramite alberi decisionali in </a:t>
            </a:r>
            <a:r>
              <a:rPr lang="it-IT" sz="1800" b="1" dirty="0" err="1"/>
              <a:t>Prolog</a:t>
            </a:r>
            <a:br>
              <a:rPr lang="it-IT" sz="1800" b="1" dirty="0"/>
            </a:br>
            <a:br>
              <a:rPr lang="it-IT" sz="1800" b="1" dirty="0"/>
            </a:br>
            <a:br>
              <a:rPr lang="it-IT" sz="1800" b="1" dirty="0"/>
            </a:br>
            <a:r>
              <a:rPr lang="it-IT" sz="1800" b="1" dirty="0"/>
              <a:t>2️⃣ Identificazione delle Patologie (depressione, ansia e burnout)</a:t>
            </a:r>
            <a:br>
              <a:rPr lang="it-IT" sz="1800" b="1" dirty="0"/>
            </a:br>
            <a:br>
              <a:rPr lang="it-IT" sz="1800" b="1" dirty="0"/>
            </a:br>
            <a:br>
              <a:rPr lang="it-IT" sz="1800" b="1" dirty="0"/>
            </a:br>
            <a:r>
              <a:rPr lang="it-IT" sz="1800" b="1" dirty="0"/>
              <a:t>3️⃣ Confronto risultati tra Gini ed Entropia</a:t>
            </a:r>
            <a:br>
              <a:rPr lang="it-IT" sz="1800" dirty="0"/>
            </a:br>
            <a:br>
              <a:rPr lang="it-IT" sz="1800" dirty="0"/>
            </a:br>
            <a:br>
              <a:rPr lang="it-IT" sz="1800" dirty="0"/>
            </a:br>
            <a:br>
              <a:rPr lang="it-IT" sz="6650" dirty="0"/>
            </a:br>
            <a:endParaRPr lang="it-IT" sz="6650" dirty="0"/>
          </a:p>
        </p:txBody>
      </p:sp>
      <p:sp>
        <p:nvSpPr>
          <p:cNvPr id="3" name="Titolo 2">
            <a:extLst>
              <a:ext uri="{FF2B5EF4-FFF2-40B4-BE49-F238E27FC236}">
                <a16:creationId xmlns:a16="http://schemas.microsoft.com/office/drawing/2014/main" id="{5704B1AC-D9BA-FF12-B638-F0ADA562C42E}"/>
              </a:ext>
            </a:extLst>
          </p:cNvPr>
          <p:cNvSpPr>
            <a:spLocks noGrp="1"/>
          </p:cNvSpPr>
          <p:nvPr>
            <p:ph type="title" idx="2"/>
          </p:nvPr>
        </p:nvSpPr>
        <p:spPr>
          <a:xfrm>
            <a:off x="1722000" y="86596"/>
            <a:ext cx="8257742" cy="1463200"/>
          </a:xfrm>
          <a:ln>
            <a:noFill/>
          </a:ln>
        </p:spPr>
        <p:txBody>
          <a:bodyPr/>
          <a:lstStyle/>
          <a:p>
            <a:r>
              <a:rPr lang="it-IT" sz="4800" dirty="0">
                <a:latin typeface="Arial Rounded MT Bold" panose="020F0704030504030204" pitchFamily="34" charset="0"/>
              </a:rPr>
              <a:t>OBIETTIVI DEL PROGETTO </a:t>
            </a:r>
            <a:r>
              <a:rPr lang="it-IT" dirty="0"/>
              <a:t> </a:t>
            </a:r>
          </a:p>
        </p:txBody>
      </p:sp>
    </p:spTree>
    <p:extLst>
      <p:ext uri="{BB962C8B-B14F-4D97-AF65-F5344CB8AC3E}">
        <p14:creationId xmlns:p14="http://schemas.microsoft.com/office/powerpoint/2010/main" val="160833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CCEB7B-524D-604C-716C-08629F4D0DDF}"/>
              </a:ext>
            </a:extLst>
          </p:cNvPr>
          <p:cNvSpPr>
            <a:spLocks noGrp="1"/>
          </p:cNvSpPr>
          <p:nvPr>
            <p:ph type="title"/>
          </p:nvPr>
        </p:nvSpPr>
        <p:spPr>
          <a:xfrm>
            <a:off x="574204" y="141805"/>
            <a:ext cx="7724219" cy="1284629"/>
          </a:xfrm>
        </p:spPr>
        <p:txBody>
          <a:bodyPr/>
          <a:lstStyle/>
          <a:p>
            <a:r>
              <a:rPr lang="it-IT" sz="4800" dirty="0">
                <a:latin typeface="Arial Rounded MT Bold" panose="020F0704030504030204" pitchFamily="34" charset="0"/>
              </a:rPr>
              <a:t>COS’</a:t>
            </a:r>
            <a:r>
              <a:rPr lang="it-IT" sz="4800" i="0" dirty="0">
                <a:solidFill>
                  <a:schemeClr val="tx1"/>
                </a:solidFill>
                <a:effectLst/>
                <a:latin typeface="Arial Rounded MT Bold" panose="020F0704030504030204" pitchFamily="34" charset="0"/>
              </a:rPr>
              <a:t>È</a:t>
            </a:r>
            <a:r>
              <a:rPr lang="it-IT" b="1" i="0" dirty="0">
                <a:solidFill>
                  <a:srgbClr val="CDCDCD"/>
                </a:solidFill>
                <a:effectLst/>
                <a:latin typeface="Arial Rounded MT Bold" panose="020F0704030504030204" pitchFamily="34" charset="0"/>
              </a:rPr>
              <a:t> </a:t>
            </a:r>
            <a:r>
              <a:rPr lang="it-IT" sz="4800" dirty="0">
                <a:latin typeface="Arial Rounded MT Bold" panose="020F0704030504030204" pitchFamily="34" charset="0"/>
              </a:rPr>
              <a:t>PROLOG</a:t>
            </a:r>
            <a:br>
              <a:rPr lang="it-IT" sz="4800" dirty="0">
                <a:latin typeface="Arial Rounded MT Bold" panose="020F0704030504030204" pitchFamily="34" charset="0"/>
              </a:rPr>
            </a:br>
            <a:endParaRPr lang="it-IT" sz="4800" dirty="0">
              <a:latin typeface="Arial Rounded MT Bold" panose="020F0704030504030204" pitchFamily="34" charset="0"/>
            </a:endParaRPr>
          </a:p>
        </p:txBody>
      </p:sp>
      <p:sp>
        <p:nvSpPr>
          <p:cNvPr id="3" name="Titolo 2">
            <a:extLst>
              <a:ext uri="{FF2B5EF4-FFF2-40B4-BE49-F238E27FC236}">
                <a16:creationId xmlns:a16="http://schemas.microsoft.com/office/drawing/2014/main" id="{390DAC88-1280-24FC-0CE5-8C936EBA057B}"/>
              </a:ext>
            </a:extLst>
          </p:cNvPr>
          <p:cNvSpPr>
            <a:spLocks noGrp="1"/>
          </p:cNvSpPr>
          <p:nvPr>
            <p:ph type="title" idx="2"/>
          </p:nvPr>
        </p:nvSpPr>
        <p:spPr>
          <a:xfrm>
            <a:off x="668594" y="335053"/>
            <a:ext cx="5427406" cy="7127631"/>
          </a:xfrm>
          <a:custGeom>
            <a:avLst/>
            <a:gdLst>
              <a:gd name="connsiteX0" fmla="*/ 0 w 5427406"/>
              <a:gd name="connsiteY0" fmla="*/ 0 h 7127631"/>
              <a:gd name="connsiteX1" fmla="*/ 5427406 w 5427406"/>
              <a:gd name="connsiteY1" fmla="*/ 0 h 7127631"/>
              <a:gd name="connsiteX2" fmla="*/ 5427406 w 5427406"/>
              <a:gd name="connsiteY2" fmla="*/ 7127631 h 7127631"/>
              <a:gd name="connsiteX3" fmla="*/ 0 w 5427406"/>
              <a:gd name="connsiteY3" fmla="*/ 7127631 h 7127631"/>
              <a:gd name="connsiteX4" fmla="*/ 0 w 5427406"/>
              <a:gd name="connsiteY4" fmla="*/ 0 h 7127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7406" h="7127631" extrusionOk="0">
                <a:moveTo>
                  <a:pt x="0" y="0"/>
                </a:moveTo>
                <a:cubicBezTo>
                  <a:pt x="1206143" y="-5264"/>
                  <a:pt x="4196983" y="84467"/>
                  <a:pt x="5427406" y="0"/>
                </a:cubicBezTo>
                <a:cubicBezTo>
                  <a:pt x="5299233" y="802326"/>
                  <a:pt x="5556556" y="5371923"/>
                  <a:pt x="5427406" y="7127631"/>
                </a:cubicBezTo>
                <a:cubicBezTo>
                  <a:pt x="3797743" y="7233951"/>
                  <a:pt x="2283286" y="7119982"/>
                  <a:pt x="0" y="7127631"/>
                </a:cubicBezTo>
                <a:cubicBezTo>
                  <a:pt x="160128" y="5212639"/>
                  <a:pt x="25049" y="3018296"/>
                  <a:pt x="0" y="0"/>
                </a:cubicBezTo>
                <a:close/>
              </a:path>
            </a:pathLst>
          </a:custGeom>
          <a:ln>
            <a:noFill/>
            <a:extLst>
              <a:ext uri="{C807C97D-BFC1-408E-A445-0C87EB9F89A2}">
                <ask:lineSketchStyleProps xmlns:ask="http://schemas.microsoft.com/office/drawing/2018/sketchyshapes" sd="2650216993">
                  <ask:type>
                    <ask:lineSketchCurved/>
                  </ask:type>
                </ask:lineSketchStyleProps>
              </a:ext>
            </a:extLst>
          </a:ln>
        </p:spPr>
        <p:txBody>
          <a:bodyPr/>
          <a:lstStyle/>
          <a:p>
            <a:pPr algn="l">
              <a:buClrTx/>
            </a:pPr>
            <a:br>
              <a:rPr lang="it-IT" sz="1800" dirty="0"/>
            </a:br>
            <a:r>
              <a:rPr lang="it-IT" sz="1800" dirty="0" err="1"/>
              <a:t>Prolog</a:t>
            </a:r>
            <a:r>
              <a:rPr lang="it-IT" sz="1800" dirty="0"/>
              <a:t> è un linguaggio di programmazione dichiarativo basato sulla </a:t>
            </a:r>
            <a:r>
              <a:rPr lang="it-IT" sz="1800" b="1" i="1" dirty="0"/>
              <a:t>logica del I ordine </a:t>
            </a:r>
            <a:r>
              <a:rPr lang="it-IT" sz="1800" dirty="0"/>
              <a:t>sul </a:t>
            </a:r>
            <a:r>
              <a:rPr lang="it-IT" sz="1800" b="1" i="1" dirty="0"/>
              <a:t>calcolo dei predicati</a:t>
            </a:r>
            <a:r>
              <a:rPr lang="it-IT" sz="1800" dirty="0"/>
              <a:t>.</a:t>
            </a:r>
            <a:br>
              <a:rPr lang="it-IT" sz="1600" dirty="0"/>
            </a:br>
            <a:br>
              <a:rPr lang="it-IT" sz="1600" dirty="0"/>
            </a:br>
            <a:r>
              <a:rPr lang="it-IT" sz="1800" dirty="0"/>
              <a:t>La sua sintassi è limitata alle </a:t>
            </a:r>
            <a:r>
              <a:rPr lang="it-IT" sz="1800" b="1" i="1" dirty="0"/>
              <a:t>clausole di Horn</a:t>
            </a:r>
            <a:r>
              <a:rPr lang="it-IT" sz="1800" dirty="0"/>
              <a:t>, che sono disgiunzioni di letterali quantificati universalmente, con al massimo un letterale positivo.</a:t>
            </a:r>
            <a:br>
              <a:rPr lang="it-IT" sz="1600" b="0" i="0" dirty="0">
                <a:solidFill>
                  <a:srgbClr val="202122"/>
                </a:solidFill>
                <a:effectLst/>
                <a:latin typeface="DM Sans Medium" pitchFamily="2" charset="0"/>
              </a:rPr>
            </a:br>
            <a:r>
              <a:rPr lang="it-IT" sz="1600" dirty="0">
                <a:latin typeface="DM Sans Medium" pitchFamily="2" charset="0"/>
              </a:rPr>
              <a:t> </a:t>
            </a:r>
            <a:br>
              <a:rPr lang="it-IT" sz="1600" dirty="0">
                <a:latin typeface="DM Sans Medium" pitchFamily="2" charset="0"/>
              </a:rPr>
            </a:br>
            <a:r>
              <a:rPr lang="it-IT" sz="1800" dirty="0"/>
              <a:t>Tra i concetti chiave ci sono l’</a:t>
            </a:r>
            <a:r>
              <a:rPr lang="it-IT" sz="1800" b="1" dirty="0"/>
              <a:t>unificazione</a:t>
            </a:r>
            <a:r>
              <a:rPr lang="it-IT" sz="1800" dirty="0"/>
              <a:t>, che permette di confrontare e associare termini logici, il </a:t>
            </a:r>
            <a:r>
              <a:rPr lang="it-IT" sz="1800" b="1" dirty="0"/>
              <a:t>backtracking</a:t>
            </a:r>
            <a:r>
              <a:rPr lang="it-IT" sz="1800" dirty="0"/>
              <a:t>, che esplora soluzioni alternative in caso di fallimento, e la </a:t>
            </a:r>
            <a:r>
              <a:rPr lang="it-IT" sz="1800" b="1" dirty="0" err="1"/>
              <a:t>ricorsione</a:t>
            </a:r>
            <a:r>
              <a:rPr lang="it-IT" sz="1800" b="1" dirty="0"/>
              <a:t> in coda</a:t>
            </a:r>
            <a:r>
              <a:rPr lang="it-IT" sz="1800" dirty="0"/>
              <a:t>, che ottimizza l'uso della memoria nei calcoli ricorsivi.</a:t>
            </a:r>
            <a:br>
              <a:rPr lang="it-IT" sz="1800" dirty="0">
                <a:latin typeface="DM Sans Medium" pitchFamily="2" charset="0"/>
              </a:rPr>
            </a:br>
            <a:br>
              <a:rPr lang="it-IT" sz="1800" dirty="0">
                <a:latin typeface="DM Sans Medium" pitchFamily="2" charset="0"/>
              </a:rPr>
            </a:br>
            <a:br>
              <a:rPr lang="it-IT" sz="1800" dirty="0">
                <a:latin typeface="DM Sans Medium" pitchFamily="2" charset="0"/>
              </a:rPr>
            </a:br>
            <a:br>
              <a:rPr lang="it-IT" sz="1800" dirty="0">
                <a:latin typeface="DM Sans Medium" pitchFamily="2" charset="0"/>
              </a:rPr>
            </a:br>
            <a:endParaRPr lang="it-IT" sz="1800" dirty="0">
              <a:latin typeface="DM Sans Medium" pitchFamily="2" charset="0"/>
            </a:endParaRPr>
          </a:p>
        </p:txBody>
      </p:sp>
      <p:pic>
        <p:nvPicPr>
          <p:cNvPr id="8" name="Immagine 7" descr="Immagine che contiene cartone animato, clipart, sorridente&#10;&#10;Descrizione generata automaticamente">
            <a:extLst>
              <a:ext uri="{FF2B5EF4-FFF2-40B4-BE49-F238E27FC236}">
                <a16:creationId xmlns:a16="http://schemas.microsoft.com/office/drawing/2014/main" id="{17BB74E2-F3F1-8477-F7F9-24E4188F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837" y="1843130"/>
            <a:ext cx="4123806" cy="3170005"/>
          </a:xfrm>
          <a:prstGeom prst="rect">
            <a:avLst/>
          </a:prstGeom>
          <a:solidFill>
            <a:srgbClr val="FFFFFF">
              <a:shade val="85000"/>
            </a:srgbClr>
          </a:solidFill>
          <a:ln w="190500" cap="rnd">
            <a:solidFill>
              <a:srgbClr val="FFFFFF"/>
            </a:solidFill>
          </a:ln>
          <a:effectLst>
            <a:glow rad="50800">
              <a:schemeClr val="accent1">
                <a:alpha val="40000"/>
              </a:schemeClr>
            </a:glow>
            <a:outerShdw blurRad="76200" dir="18900000" sy="23000" kx="-1200000" algn="bl" rotWithShape="0">
              <a:prstClr val="black">
                <a:alpha val="20000"/>
              </a:prst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569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E71D433-7E3E-E51E-5928-4E9AC6F92890}"/>
              </a:ext>
            </a:extLst>
          </p:cNvPr>
          <p:cNvSpPr>
            <a:spLocks noGrp="1"/>
          </p:cNvSpPr>
          <p:nvPr>
            <p:ph type="title"/>
          </p:nvPr>
        </p:nvSpPr>
        <p:spPr>
          <a:xfrm>
            <a:off x="1502227" y="2043679"/>
            <a:ext cx="8371115" cy="3819596"/>
          </a:xfrm>
        </p:spPr>
        <p:txBody>
          <a:bodyPr/>
          <a:lstStyle/>
          <a:p>
            <a:r>
              <a:rPr lang="it-IT" sz="1800" dirty="0"/>
              <a:t>I modelli apprendono dai dati, riconoscono schemi e fanno previsioni senza programmazione esplicita.</a:t>
            </a:r>
            <a:br>
              <a:rPr lang="it-IT" sz="1800" dirty="0"/>
            </a:br>
            <a:br>
              <a:rPr lang="it-IT" sz="1800" dirty="0"/>
            </a:br>
            <a:r>
              <a:rPr lang="it-IT" sz="1800" dirty="0"/>
              <a:t>Per costruire un modello affidabile, il dataset viene suddiviso in due parti principali:</a:t>
            </a:r>
            <a:br>
              <a:rPr lang="it-IT" sz="1800" dirty="0"/>
            </a:br>
            <a:br>
              <a:rPr lang="it-IT" sz="1800" dirty="0"/>
            </a:br>
            <a:r>
              <a:rPr lang="it-IT" sz="1800" dirty="0"/>
              <a:t>🔹 </a:t>
            </a:r>
            <a:r>
              <a:rPr lang="it-IT" sz="1800" b="1" dirty="0"/>
              <a:t>Training Set</a:t>
            </a:r>
            <a:r>
              <a:rPr lang="it-IT" sz="1800" dirty="0"/>
              <a:t>  – Utilizzato per addestrare l'algoritmo, permettendogli di apprendere dai dati.</a:t>
            </a:r>
            <a:br>
              <a:rPr lang="it-IT" sz="1800" dirty="0"/>
            </a:br>
            <a:br>
              <a:rPr lang="it-IT" sz="1800" dirty="0"/>
            </a:br>
            <a:r>
              <a:rPr lang="it-IT" sz="1800" dirty="0"/>
              <a:t>🔹 </a:t>
            </a:r>
            <a:r>
              <a:rPr lang="it-IT" sz="1800" b="1" dirty="0"/>
              <a:t>Test Set</a:t>
            </a:r>
            <a:r>
              <a:rPr lang="it-IT" sz="1800" dirty="0"/>
              <a:t> – Valuta le prestazioni del modello su dati nuovi, verificando la sua capacità di generalizzazione.</a:t>
            </a:r>
            <a:br>
              <a:rPr lang="it-IT" sz="800" dirty="0"/>
            </a:br>
            <a:endParaRPr lang="it-IT" sz="1800" dirty="0"/>
          </a:p>
        </p:txBody>
      </p:sp>
      <p:sp>
        <p:nvSpPr>
          <p:cNvPr id="5" name="Titolo 4">
            <a:extLst>
              <a:ext uri="{FF2B5EF4-FFF2-40B4-BE49-F238E27FC236}">
                <a16:creationId xmlns:a16="http://schemas.microsoft.com/office/drawing/2014/main" id="{51A4BED4-2A62-9C4E-371A-18E0FFAC9DDD}"/>
              </a:ext>
            </a:extLst>
          </p:cNvPr>
          <p:cNvSpPr>
            <a:spLocks noGrp="1"/>
          </p:cNvSpPr>
          <p:nvPr>
            <p:ph type="title" idx="2"/>
          </p:nvPr>
        </p:nvSpPr>
        <p:spPr>
          <a:xfrm>
            <a:off x="807600" y="599409"/>
            <a:ext cx="9065741" cy="1204289"/>
          </a:xfrm>
          <a:ln>
            <a:noFill/>
          </a:ln>
        </p:spPr>
        <p:txBody>
          <a:bodyPr/>
          <a:lstStyle/>
          <a:p>
            <a:r>
              <a:rPr lang="it-IT" sz="4000" dirty="0">
                <a:latin typeface="Arial Rounded MT Bold" panose="020F0704030504030204" pitchFamily="34" charset="0"/>
              </a:rPr>
              <a:t>COS’</a:t>
            </a:r>
            <a:r>
              <a:rPr lang="it-IT" sz="4000" i="0" dirty="0">
                <a:solidFill>
                  <a:schemeClr val="tx1"/>
                </a:solidFill>
                <a:effectLst/>
                <a:latin typeface="Arial Rounded MT Bold" panose="020F0704030504030204" pitchFamily="34" charset="0"/>
              </a:rPr>
              <a:t>È L’APPRENDIMENTO AUTOMATICO?</a:t>
            </a:r>
            <a:endParaRPr lang="it-IT" sz="4000" dirty="0"/>
          </a:p>
        </p:txBody>
      </p:sp>
    </p:spTree>
    <p:extLst>
      <p:ext uri="{BB962C8B-B14F-4D97-AF65-F5344CB8AC3E}">
        <p14:creationId xmlns:p14="http://schemas.microsoft.com/office/powerpoint/2010/main" val="379192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F3890-5666-00F5-11E2-12DBB7B6B824}"/>
              </a:ext>
            </a:extLst>
          </p:cNvPr>
          <p:cNvSpPr>
            <a:spLocks noGrp="1"/>
          </p:cNvSpPr>
          <p:nvPr>
            <p:ph type="title"/>
          </p:nvPr>
        </p:nvSpPr>
        <p:spPr>
          <a:xfrm>
            <a:off x="642256" y="1240972"/>
            <a:ext cx="6849925" cy="5236029"/>
          </a:xfrm>
        </p:spPr>
        <p:txBody>
          <a:bodyPr/>
          <a:lstStyle/>
          <a:p>
            <a:r>
              <a:rPr lang="it-IT" sz="1600" b="1" dirty="0"/>
              <a:t>L'induzione di alberi di decisione</a:t>
            </a:r>
            <a:r>
              <a:rPr lang="it-IT" sz="1600" dirty="0"/>
              <a:t> è una tecnica di apprendimento automatico utilizzata per la </a:t>
            </a:r>
            <a:r>
              <a:rPr lang="it-IT" sz="1600" b="1" dirty="0"/>
              <a:t>classificazione dei dati</a:t>
            </a:r>
            <a:r>
              <a:rPr lang="it-IT" sz="1600" dirty="0"/>
              <a:t>.</a:t>
            </a:r>
            <a:br>
              <a:rPr lang="it-IT" sz="1600" dirty="0"/>
            </a:br>
            <a:br>
              <a:rPr lang="it-IT" sz="1600" dirty="0"/>
            </a:br>
            <a:r>
              <a:rPr lang="it-IT" sz="1600" b="1" dirty="0"/>
              <a:t>Struttura dell’albero</a:t>
            </a:r>
            <a:br>
              <a:rPr lang="it-IT" sz="1600" dirty="0"/>
            </a:br>
            <a:r>
              <a:rPr lang="it-IT" sz="1600" b="1" dirty="0"/>
              <a:t>Nodi interni</a:t>
            </a:r>
            <a:r>
              <a:rPr lang="it-IT" sz="1600" dirty="0"/>
              <a:t>  → Rappresentano test su attributi.</a:t>
            </a:r>
            <a:br>
              <a:rPr lang="it-IT" sz="1600" dirty="0"/>
            </a:br>
            <a:r>
              <a:rPr lang="it-IT" sz="1600" b="1" dirty="0"/>
              <a:t>Rami</a:t>
            </a:r>
            <a:r>
              <a:rPr lang="it-IT" sz="1600" dirty="0"/>
              <a:t>  → Indicano i risultati dei test.</a:t>
            </a:r>
            <a:br>
              <a:rPr lang="it-IT" sz="1600" dirty="0"/>
            </a:br>
            <a:r>
              <a:rPr lang="it-IT" sz="1600" b="1" dirty="0"/>
              <a:t>Foglie</a:t>
            </a:r>
            <a:r>
              <a:rPr lang="it-IT" sz="1600" dirty="0"/>
              <a:t> → Contengono le classi di output.</a:t>
            </a:r>
            <a:br>
              <a:rPr lang="it-IT" sz="1600" dirty="0"/>
            </a:br>
            <a:br>
              <a:rPr lang="it-IT" sz="1600" dirty="0"/>
            </a:br>
            <a:r>
              <a:rPr lang="it-IT" sz="1600" b="1" dirty="0"/>
              <a:t>Costruzione dell’albero</a:t>
            </a:r>
            <a:br>
              <a:rPr lang="it-IT" sz="1600" dirty="0"/>
            </a:br>
            <a:r>
              <a:rPr lang="it-IT" sz="1600" dirty="0"/>
              <a:t>L’albero viene costruito in modo </a:t>
            </a:r>
            <a:r>
              <a:rPr lang="it-IT" sz="1600" b="1" dirty="0"/>
              <a:t>ricorsivo</a:t>
            </a:r>
            <a:r>
              <a:rPr lang="it-IT" sz="1600" dirty="0"/>
              <a:t>, scegliendo l’attributo che massimizza la separazione tra le classi. Il processo si interrompe quando si verificano uno dei seguenti casi terminali:</a:t>
            </a:r>
            <a:br>
              <a:rPr lang="it-IT" sz="1600" dirty="0"/>
            </a:br>
            <a:br>
              <a:rPr lang="it-IT" sz="1600" dirty="0"/>
            </a:br>
            <a:r>
              <a:rPr lang="it-IT" sz="1600" dirty="0"/>
              <a:t>1️⃣ </a:t>
            </a:r>
            <a:r>
              <a:rPr lang="it-IT" sz="1600" b="1" dirty="0"/>
              <a:t>Esempi esauriti</a:t>
            </a:r>
            <a:r>
              <a:rPr lang="it-IT" sz="1600" dirty="0"/>
              <a:t> (nodo vuoto).</a:t>
            </a:r>
            <a:br>
              <a:rPr lang="it-IT" sz="1600" dirty="0"/>
            </a:br>
            <a:br>
              <a:rPr lang="it-IT" sz="1600" dirty="0"/>
            </a:br>
            <a:r>
              <a:rPr lang="it-IT" sz="1600" dirty="0"/>
              <a:t>2️⃣ </a:t>
            </a:r>
            <a:r>
              <a:rPr lang="it-IT" sz="1600" b="1" dirty="0"/>
              <a:t>Classi omogenee</a:t>
            </a:r>
            <a:r>
              <a:rPr lang="it-IT" sz="1600" dirty="0"/>
              <a:t> (tutti gli esempi appartengono alla stessa classe).</a:t>
            </a:r>
            <a:br>
              <a:rPr lang="it-IT" sz="1600" dirty="0"/>
            </a:br>
            <a:br>
              <a:rPr lang="it-IT" sz="1600" dirty="0"/>
            </a:br>
            <a:r>
              <a:rPr lang="it-IT" sz="1600" dirty="0"/>
              <a:t>3️⃣ </a:t>
            </a:r>
            <a:r>
              <a:rPr lang="it-IT" sz="1600" b="1" dirty="0"/>
              <a:t>Nessun attributo disponibile</a:t>
            </a:r>
            <a:r>
              <a:rPr lang="it-IT" sz="1600" dirty="0"/>
              <a:t> per ulteriori suddivisioni.</a:t>
            </a:r>
            <a:br>
              <a:rPr lang="it-IT" sz="1800" dirty="0"/>
            </a:br>
            <a:r>
              <a:rPr lang="it-IT" sz="1800" dirty="0"/>
              <a:t> </a:t>
            </a:r>
            <a:br>
              <a:rPr lang="it-IT" sz="800" dirty="0"/>
            </a:br>
            <a:endParaRPr lang="it-IT" sz="1800" dirty="0"/>
          </a:p>
        </p:txBody>
      </p:sp>
      <p:sp>
        <p:nvSpPr>
          <p:cNvPr id="3" name="Titolo 2">
            <a:extLst>
              <a:ext uri="{FF2B5EF4-FFF2-40B4-BE49-F238E27FC236}">
                <a16:creationId xmlns:a16="http://schemas.microsoft.com/office/drawing/2014/main" id="{21CC4D12-AE6E-5DCB-9934-BEC0C6FE010C}"/>
              </a:ext>
            </a:extLst>
          </p:cNvPr>
          <p:cNvSpPr>
            <a:spLocks noGrp="1"/>
          </p:cNvSpPr>
          <p:nvPr>
            <p:ph type="title" idx="2"/>
          </p:nvPr>
        </p:nvSpPr>
        <p:spPr>
          <a:xfrm>
            <a:off x="560252" y="366157"/>
            <a:ext cx="9535885" cy="1128089"/>
          </a:xfrm>
          <a:ln>
            <a:noFill/>
          </a:ln>
        </p:spPr>
        <p:txBody>
          <a:bodyPr/>
          <a:lstStyle/>
          <a:p>
            <a:r>
              <a:rPr lang="it-IT" sz="4000" dirty="0">
                <a:latin typeface="Arial Rounded MT Bold" panose="020F0704030504030204" pitchFamily="34" charset="0"/>
              </a:rPr>
              <a:t>INDUZIONE DI ALBERI DI DECISIONE</a:t>
            </a:r>
          </a:p>
        </p:txBody>
      </p:sp>
      <p:pic>
        <p:nvPicPr>
          <p:cNvPr id="7" name="Immagine 6" descr="Immagine che contiene testo, cerchio, schermata, diagramma&#10;&#10;Descrizione generata automaticamente">
            <a:extLst>
              <a:ext uri="{FF2B5EF4-FFF2-40B4-BE49-F238E27FC236}">
                <a16:creationId xmlns:a16="http://schemas.microsoft.com/office/drawing/2014/main" id="{7DFE1589-F90A-2C9A-CC7E-D481A636B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992" y="2064777"/>
            <a:ext cx="4059375" cy="2718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783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DABDF-84CC-68D1-F106-E226AA575755}"/>
              </a:ext>
            </a:extLst>
          </p:cNvPr>
          <p:cNvSpPr>
            <a:spLocks noGrp="1"/>
          </p:cNvSpPr>
          <p:nvPr>
            <p:ph type="title"/>
          </p:nvPr>
        </p:nvSpPr>
        <p:spPr>
          <a:xfrm>
            <a:off x="607506" y="1786473"/>
            <a:ext cx="7009562" cy="5199346"/>
          </a:xfrm>
        </p:spPr>
        <p:txBody>
          <a:bodyPr/>
          <a:lstStyle/>
          <a:p>
            <a:r>
              <a:rPr lang="it-IT" sz="1800" dirty="0"/>
              <a:t>Il dataset utilizzato per questa analisi raccoglie informazioni relative alla salute mentale in relazione al lavoro.</a:t>
            </a:r>
            <a:br>
              <a:rPr lang="it-IT" sz="1800" b="1" dirty="0"/>
            </a:br>
            <a:br>
              <a:rPr lang="it-IT" sz="1800" b="1" dirty="0"/>
            </a:br>
            <a:r>
              <a:rPr lang="it-IT" sz="1800" dirty="0"/>
              <a:t>Dopo aver pulito e corretto i dati tramite Python, per garantire la validità dei risultati e ottimizzare la capacità predittiva del modello, il dataset è stato suddiviso in due parti:</a:t>
            </a:r>
            <a:br>
              <a:rPr lang="it-IT" sz="1800" dirty="0"/>
            </a:br>
            <a:br>
              <a:rPr lang="it-IT" sz="1800" dirty="0"/>
            </a:br>
            <a:r>
              <a:rPr lang="it-IT" sz="1800" b="1" dirty="0"/>
              <a:t>Training Set (70%)</a:t>
            </a:r>
            <a:r>
              <a:rPr lang="it-IT" sz="1800" dirty="0"/>
              <a:t>: utilizzato per addestrare il modello e apprendere le relazioni tra le variabili.</a:t>
            </a:r>
            <a:br>
              <a:rPr lang="it-IT" sz="1800" dirty="0"/>
            </a:br>
            <a:br>
              <a:rPr lang="it-IT" sz="1800" dirty="0"/>
            </a:br>
            <a:r>
              <a:rPr lang="it-IT" sz="1800" b="1" dirty="0"/>
              <a:t>Test Set (30%)</a:t>
            </a:r>
            <a:r>
              <a:rPr lang="it-IT" sz="1800" dirty="0"/>
              <a:t>: utilizzato per testare la capacità del modello di generalizzare su nuovi dati.</a:t>
            </a:r>
            <a:br>
              <a:rPr lang="it-IT" sz="800" dirty="0"/>
            </a:br>
            <a:br>
              <a:rPr lang="it-IT" sz="1800" dirty="0"/>
            </a:br>
            <a:endParaRPr lang="it-IT" sz="1800" dirty="0"/>
          </a:p>
        </p:txBody>
      </p:sp>
      <p:sp>
        <p:nvSpPr>
          <p:cNvPr id="3" name="Titolo 2">
            <a:extLst>
              <a:ext uri="{FF2B5EF4-FFF2-40B4-BE49-F238E27FC236}">
                <a16:creationId xmlns:a16="http://schemas.microsoft.com/office/drawing/2014/main" id="{2C86F5F6-48CD-1137-6C2C-8B716331005E}"/>
              </a:ext>
            </a:extLst>
          </p:cNvPr>
          <p:cNvSpPr>
            <a:spLocks noGrp="1"/>
          </p:cNvSpPr>
          <p:nvPr>
            <p:ph type="title" idx="2"/>
          </p:nvPr>
        </p:nvSpPr>
        <p:spPr>
          <a:xfrm>
            <a:off x="-1925096" y="213366"/>
            <a:ext cx="8273142" cy="1171632"/>
          </a:xfrm>
          <a:ln>
            <a:noFill/>
          </a:ln>
        </p:spPr>
        <p:txBody>
          <a:bodyPr/>
          <a:lstStyle/>
          <a:p>
            <a:r>
              <a:rPr lang="it-IT" sz="4800" dirty="0">
                <a:latin typeface="Arial Rounded MT Bold" panose="020F0704030504030204" pitchFamily="34" charset="0"/>
              </a:rPr>
              <a:t>DATASET</a:t>
            </a:r>
            <a:r>
              <a:rPr lang="it-IT" dirty="0">
                <a:latin typeface="Arial Rounded MT Bold" panose="020F0704030504030204" pitchFamily="34" charset="0"/>
              </a:rPr>
              <a:t> </a:t>
            </a:r>
          </a:p>
        </p:txBody>
      </p:sp>
      <p:pic>
        <p:nvPicPr>
          <p:cNvPr id="11" name="Immagine 10" descr="Immagine che contiene clipart, schizzo, disegno, cuore&#10;&#10;Descrizione generata automaticamente">
            <a:extLst>
              <a:ext uri="{FF2B5EF4-FFF2-40B4-BE49-F238E27FC236}">
                <a16:creationId xmlns:a16="http://schemas.microsoft.com/office/drawing/2014/main" id="{00A7BF9B-5531-7EAE-DE50-7A6E888B4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472" y="217280"/>
            <a:ext cx="2074378" cy="1361993"/>
          </a:xfrm>
          <a:prstGeom prst="roundRect">
            <a:avLst>
              <a:gd name="adj" fmla="val 8594"/>
            </a:avLst>
          </a:prstGeom>
          <a:solidFill>
            <a:srgbClr val="FFFFFF">
              <a:shade val="85000"/>
            </a:srgbClr>
          </a:solidFill>
          <a:ln>
            <a:noFill/>
          </a:ln>
          <a:effectLst>
            <a:softEdge rad="127000"/>
          </a:effectLst>
        </p:spPr>
      </p:pic>
      <p:pic>
        <p:nvPicPr>
          <p:cNvPr id="5" name="Immagine 4" descr="Immagine che contiene logo, cerchio, Carattere, testo&#10;&#10;Descrizione generata automaticamente">
            <a:extLst>
              <a:ext uri="{FF2B5EF4-FFF2-40B4-BE49-F238E27FC236}">
                <a16:creationId xmlns:a16="http://schemas.microsoft.com/office/drawing/2014/main" id="{95DE7A58-6422-FE25-D21B-E40DFEB2A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475" y="2366832"/>
            <a:ext cx="3633019" cy="2637787"/>
          </a:xfrm>
          <a:prstGeom prst="ellipse">
            <a:avLst/>
          </a:prstGeom>
          <a:ln>
            <a:noFill/>
          </a:ln>
          <a:effectLst>
            <a:softEdge rad="112500"/>
          </a:effectLst>
        </p:spPr>
      </p:pic>
    </p:spTree>
    <p:extLst>
      <p:ext uri="{BB962C8B-B14F-4D97-AF65-F5344CB8AC3E}">
        <p14:creationId xmlns:p14="http://schemas.microsoft.com/office/powerpoint/2010/main" val="169313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CE0C50-7D34-7CB3-61DB-2A6A4A655965}"/>
              </a:ext>
            </a:extLst>
          </p:cNvPr>
          <p:cNvSpPr>
            <a:spLocks noGrp="1"/>
          </p:cNvSpPr>
          <p:nvPr>
            <p:ph type="title"/>
          </p:nvPr>
        </p:nvSpPr>
        <p:spPr>
          <a:xfrm>
            <a:off x="848228" y="1436916"/>
            <a:ext cx="9242829" cy="4539341"/>
          </a:xfrm>
        </p:spPr>
        <p:txBody>
          <a:bodyPr/>
          <a:lstStyle/>
          <a:p>
            <a:r>
              <a:rPr lang="it-IT" sz="1800" dirty="0"/>
              <a:t>Il </a:t>
            </a:r>
            <a:r>
              <a:rPr lang="it-IT" sz="1800" b="1" dirty="0"/>
              <a:t>Criterio di Gini</a:t>
            </a:r>
            <a:r>
              <a:rPr lang="it-IT" sz="1800" dirty="0"/>
              <a:t> è una misura di impurità utilizzata per valutare la qualità della suddivisione nei modelli di classificazione. È definito come:</a:t>
            </a:r>
            <a:br>
              <a:rPr lang="it-IT" sz="1800" dirty="0"/>
            </a:br>
            <a:br>
              <a:rPr lang="it-IT" sz="1800" dirty="0"/>
            </a:br>
            <a:r>
              <a:rPr lang="it-IT" sz="1800" dirty="0"/>
              <a:t>                                              </a:t>
            </a:r>
            <a:r>
              <a:rPr lang="it-IT" sz="2800" dirty="0">
                <a:effectLst>
                  <a:outerShdw blurRad="38100" dist="38100" dir="2700000" algn="tl">
                    <a:srgbClr val="000000">
                      <a:alpha val="43137"/>
                    </a:srgbClr>
                  </a:outerShdw>
                </a:effectLst>
              </a:rPr>
              <a:t>Gini = 1 - ∑(P(class)²) </a:t>
            </a:r>
            <a:br>
              <a:rPr lang="it-IT" sz="1800" i="1" dirty="0">
                <a:effectLst>
                  <a:outerShdw blurRad="38100" dist="38100" dir="2700000" algn="tl">
                    <a:srgbClr val="000000">
                      <a:alpha val="43137"/>
                    </a:srgbClr>
                  </a:outerShdw>
                </a:effectLst>
              </a:rPr>
            </a:br>
            <a:r>
              <a:rPr lang="it-IT" sz="1800" i="1" dirty="0">
                <a:effectLst>
                  <a:outerShdw blurRad="38100" dist="38100" dir="2700000" algn="tl">
                    <a:srgbClr val="000000">
                      <a:alpha val="43137"/>
                    </a:srgbClr>
                  </a:outerShdw>
                </a:effectLst>
              </a:rPr>
              <a:t>                        </a:t>
            </a:r>
            <a:r>
              <a:rPr lang="it-IT" sz="1500" dirty="0"/>
              <a:t>dove </a:t>
            </a:r>
            <a:r>
              <a:rPr lang="it-IT" sz="1500" b="1" dirty="0"/>
              <a:t>P(class)</a:t>
            </a:r>
            <a:r>
              <a:rPr lang="it-IT" sz="1500" dirty="0"/>
              <a:t> è la probabilità di ciascuna classe nel dataset</a:t>
            </a:r>
            <a:br>
              <a:rPr lang="it-IT" sz="1800" i="1" dirty="0"/>
            </a:br>
            <a:br>
              <a:rPr lang="it-IT" sz="1800" dirty="0"/>
            </a:br>
            <a:r>
              <a:rPr lang="it-IT" sz="1800" dirty="0"/>
              <a:t>Durante la costruzione dell'albero, si calcola il Gini per ciascun attributo e si minimizza per ottenere la miglior classificazione, scegliendo l'attributo che riduce maggiormente l'impurità.</a:t>
            </a:r>
            <a:br>
              <a:rPr lang="it-IT" sz="1800" dirty="0"/>
            </a:br>
            <a:br>
              <a:rPr lang="it-IT" sz="1800" dirty="0"/>
            </a:br>
            <a:r>
              <a:rPr lang="it-IT" sz="1800" b="1" dirty="0"/>
              <a:t>Valori</a:t>
            </a:r>
            <a:br>
              <a:rPr lang="it-IT" sz="1800" b="1" dirty="0"/>
            </a:br>
            <a:r>
              <a:rPr lang="it-IT" sz="1800" dirty="0"/>
              <a:t>🔵 </a:t>
            </a:r>
            <a:r>
              <a:rPr lang="it-IT" sz="1800" b="1" dirty="0"/>
              <a:t>Gini = 0</a:t>
            </a:r>
            <a:r>
              <a:rPr lang="it-IT" sz="1800" dirty="0"/>
              <a:t>: Massima purezza (tutte le istanze appartengono alla stessa classe).</a:t>
            </a:r>
            <a:br>
              <a:rPr lang="it-IT" sz="1800" dirty="0"/>
            </a:br>
            <a:r>
              <a:rPr lang="it-IT" sz="1800" dirty="0"/>
              <a:t>🔷 </a:t>
            </a:r>
            <a:r>
              <a:rPr lang="it-IT" sz="1800" b="1" dirty="0"/>
              <a:t>Gini = 1</a:t>
            </a:r>
            <a:r>
              <a:rPr lang="it-IT" sz="1800" dirty="0"/>
              <a:t>: Massima impurità (distribuzione uniforme tra le classi).</a:t>
            </a:r>
            <a:br>
              <a:rPr lang="it-IT" sz="800" dirty="0"/>
            </a:br>
            <a:br>
              <a:rPr lang="it-IT" sz="800" dirty="0"/>
            </a:br>
            <a:br>
              <a:rPr lang="it-IT" sz="800" dirty="0"/>
            </a:br>
            <a:br>
              <a:rPr lang="it-IT" sz="800" dirty="0"/>
            </a:br>
            <a:br>
              <a:rPr lang="it-IT" sz="800" dirty="0"/>
            </a:br>
            <a:endParaRPr lang="it-IT" sz="1800" dirty="0"/>
          </a:p>
        </p:txBody>
      </p:sp>
      <p:sp>
        <p:nvSpPr>
          <p:cNvPr id="3" name="Titolo 2">
            <a:extLst>
              <a:ext uri="{FF2B5EF4-FFF2-40B4-BE49-F238E27FC236}">
                <a16:creationId xmlns:a16="http://schemas.microsoft.com/office/drawing/2014/main" id="{3FDF864F-D0C2-0807-9051-253E8F7B373F}"/>
              </a:ext>
            </a:extLst>
          </p:cNvPr>
          <p:cNvSpPr>
            <a:spLocks noGrp="1"/>
          </p:cNvSpPr>
          <p:nvPr>
            <p:ph type="title" idx="2"/>
          </p:nvPr>
        </p:nvSpPr>
        <p:spPr>
          <a:xfrm>
            <a:off x="522513" y="161028"/>
            <a:ext cx="6030687" cy="1463200"/>
          </a:xfrm>
          <a:ln>
            <a:noFill/>
          </a:ln>
        </p:spPr>
        <p:txBody>
          <a:bodyPr/>
          <a:lstStyle/>
          <a:p>
            <a:r>
              <a:rPr lang="it-IT" sz="4800" dirty="0">
                <a:latin typeface="Arial Rounded MT Bold" panose="020F0704030504030204" pitchFamily="34" charset="0"/>
              </a:rPr>
              <a:t>CRITERIO DI GINI </a:t>
            </a:r>
          </a:p>
        </p:txBody>
      </p:sp>
    </p:spTree>
    <p:extLst>
      <p:ext uri="{BB962C8B-B14F-4D97-AF65-F5344CB8AC3E}">
        <p14:creationId xmlns:p14="http://schemas.microsoft.com/office/powerpoint/2010/main" val="4119534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AD8097-7C0C-3906-DF1E-ADE894F19B15}"/>
              </a:ext>
            </a:extLst>
          </p:cNvPr>
          <p:cNvSpPr>
            <a:spLocks noGrp="1"/>
          </p:cNvSpPr>
          <p:nvPr>
            <p:ph type="title"/>
          </p:nvPr>
        </p:nvSpPr>
        <p:spPr>
          <a:xfrm>
            <a:off x="994412" y="1384125"/>
            <a:ext cx="8652388" cy="4848309"/>
          </a:xfrm>
        </p:spPr>
        <p:txBody>
          <a:bodyPr/>
          <a:lstStyle/>
          <a:p>
            <a:r>
              <a:rPr lang="it-IT" sz="1800" dirty="0"/>
              <a:t>L’entropia è una misura di impurità o incertezza in un dataset che valuta la qualità della suddivisione nei modelli di alberi decisionali. È definita come:</a:t>
            </a:r>
            <a:br>
              <a:rPr lang="it-IT" sz="1800" dirty="0"/>
            </a:br>
            <a:br>
              <a:rPr lang="it-IT" sz="1800" dirty="0"/>
            </a:br>
            <a:r>
              <a:rPr lang="it-IT" sz="1800" dirty="0"/>
              <a:t>                                 🔹</a:t>
            </a:r>
            <a:r>
              <a:rPr lang="it-IT" sz="1800" i="1" dirty="0">
                <a:effectLst>
                  <a:outerShdw blurRad="38100" dist="38100" dir="2700000" algn="tl">
                    <a:srgbClr val="000000">
                      <a:alpha val="43137"/>
                    </a:srgbClr>
                  </a:outerShdw>
                </a:effectLst>
              </a:rPr>
              <a:t> </a:t>
            </a:r>
            <a:r>
              <a:rPr lang="it-IT" sz="2400" i="1" dirty="0">
                <a:effectLst>
                  <a:outerShdw blurRad="38100" dist="38100" dir="2700000" algn="tl">
                    <a:srgbClr val="000000">
                      <a:alpha val="43137"/>
                    </a:srgbClr>
                  </a:outerShdw>
                </a:effectLst>
              </a:rPr>
              <a:t>H(B) = −∑P(</a:t>
            </a:r>
            <a:r>
              <a:rPr lang="it-IT" sz="2400" i="1" dirty="0" err="1">
                <a:effectLst>
                  <a:outerShdw blurRad="38100" dist="38100" dir="2700000" algn="tl">
                    <a:srgbClr val="000000">
                      <a:alpha val="43137"/>
                    </a:srgbClr>
                  </a:outerShdw>
                </a:effectLst>
              </a:rPr>
              <a:t>vk</a:t>
            </a:r>
            <a:r>
              <a:rPr lang="it-IT" sz="2400" i="1" dirty="0">
                <a:effectLst>
                  <a:outerShdw blurRad="38100" dist="38100" dir="2700000" algn="tl">
                    <a:srgbClr val="000000">
                      <a:alpha val="43137"/>
                    </a:srgbClr>
                  </a:outerShdw>
                </a:effectLst>
              </a:rPr>
              <a:t>) log₂ P(</a:t>
            </a:r>
            <a:r>
              <a:rPr lang="it-IT" sz="2400" i="1" dirty="0" err="1">
                <a:effectLst>
                  <a:outerShdw blurRad="38100" dist="38100" dir="2700000" algn="tl">
                    <a:srgbClr val="000000">
                      <a:alpha val="43137"/>
                    </a:srgbClr>
                  </a:outerShdw>
                </a:effectLst>
              </a:rPr>
              <a:t>vk</a:t>
            </a:r>
            <a:r>
              <a:rPr lang="it-IT" sz="2400" i="1" dirty="0">
                <a:effectLst>
                  <a:outerShdw blurRad="38100" dist="38100" dir="2700000" algn="tl">
                    <a:srgbClr val="000000">
                      <a:alpha val="43137"/>
                    </a:srgbClr>
                  </a:outerShdw>
                </a:effectLst>
              </a:rPr>
              <a:t>)</a:t>
            </a:r>
            <a:br>
              <a:rPr lang="it-IT" sz="1800" dirty="0"/>
            </a:br>
            <a:r>
              <a:rPr lang="it-IT" sz="1800" dirty="0"/>
              <a:t>                      </a:t>
            </a:r>
            <a:r>
              <a:rPr lang="it-IT" sz="1400" i="1" dirty="0"/>
              <a:t>(dove P(</a:t>
            </a:r>
            <a:r>
              <a:rPr lang="it-IT" sz="1400" i="1" dirty="0" err="1"/>
              <a:t>vk</a:t>
            </a:r>
            <a:r>
              <a:rPr lang="it-IT" sz="1400" i="1" dirty="0"/>
              <a:t>) è la probabilità di ciascun valore della variabile aleatoria B)</a:t>
            </a:r>
            <a:br>
              <a:rPr lang="it-IT" sz="1400" i="1" dirty="0"/>
            </a:br>
            <a:br>
              <a:rPr lang="it-IT" sz="1400" i="1" dirty="0"/>
            </a:br>
            <a:r>
              <a:rPr lang="it-IT" sz="1800" i="1" dirty="0"/>
              <a:t>Rappresenta l’informazione necessaria per distinguere correttamente una classe.</a:t>
            </a:r>
            <a:br>
              <a:rPr lang="it-IT" sz="1400" i="1" dirty="0"/>
            </a:br>
            <a:br>
              <a:rPr lang="it-IT" sz="1400" i="1" dirty="0"/>
            </a:br>
            <a:r>
              <a:rPr lang="it-IT" sz="1800" i="1" dirty="0"/>
              <a:t>Durante la costruzione dell’albero, si calcola per ciascun attributo e si seleziona quello che massimizza la riduzione dell’entropia, migliorando così la separazione tra le classi.</a:t>
            </a:r>
            <a:br>
              <a:rPr lang="it-IT" sz="1800" i="1" dirty="0"/>
            </a:br>
            <a:br>
              <a:rPr lang="it-IT" sz="1800" i="1" dirty="0"/>
            </a:br>
            <a:r>
              <a:rPr lang="it-IT" sz="1800" dirty="0"/>
              <a:t>🔹 </a:t>
            </a:r>
            <a:r>
              <a:rPr lang="it-IT" sz="1800" b="1" dirty="0"/>
              <a:t>Guadagno Informativo:</a:t>
            </a:r>
            <a:br>
              <a:rPr lang="it-IT" sz="1800" i="1" dirty="0"/>
            </a:br>
            <a:br>
              <a:rPr lang="it-IT" sz="1400" i="1" dirty="0"/>
            </a:br>
            <a:r>
              <a:rPr lang="it-IT" sz="1400" i="1" dirty="0"/>
              <a:t>                               </a:t>
            </a:r>
            <a:r>
              <a:rPr lang="pt-BR" sz="2400" dirty="0">
                <a:effectLst>
                  <a:outerShdw blurRad="38100" dist="38100" dir="2700000" algn="tl">
                    <a:srgbClr val="000000">
                      <a:alpha val="43137"/>
                    </a:srgbClr>
                  </a:outerShdw>
                </a:effectLst>
              </a:rPr>
              <a:t>Gain(A) = H(Goal) − ∑P(TSk) H(TSk)</a:t>
            </a:r>
            <a:br>
              <a:rPr lang="it-IT" sz="1400" i="1" dirty="0"/>
            </a:br>
            <a:r>
              <a:rPr lang="it-IT" sz="1400" i="1" dirty="0"/>
              <a:t>                   (dove </a:t>
            </a:r>
            <a:r>
              <a:rPr lang="pt-BR" sz="1400" i="1" dirty="0"/>
              <a:t>H(Goal) </a:t>
            </a:r>
            <a:r>
              <a:rPr lang="it-IT" sz="1400" i="1" dirty="0"/>
              <a:t>è l’entropia iniziale e </a:t>
            </a:r>
            <a:r>
              <a:rPr lang="pt-BR" sz="1400" i="1" dirty="0"/>
              <a:t>H(TSk)</a:t>
            </a:r>
            <a:r>
              <a:rPr lang="it-IT" sz="1400" i="1" dirty="0"/>
              <a:t> è l’entropia dopo la suddivisione)</a:t>
            </a:r>
            <a:br>
              <a:rPr lang="it-IT" sz="1400" i="1" dirty="0"/>
            </a:br>
            <a:endParaRPr lang="it-IT" sz="1400" dirty="0"/>
          </a:p>
        </p:txBody>
      </p:sp>
      <p:sp>
        <p:nvSpPr>
          <p:cNvPr id="3" name="Titolo 2">
            <a:extLst>
              <a:ext uri="{FF2B5EF4-FFF2-40B4-BE49-F238E27FC236}">
                <a16:creationId xmlns:a16="http://schemas.microsoft.com/office/drawing/2014/main" id="{A880BDEB-AC07-CCA3-35D2-D8DB7087E61D}"/>
              </a:ext>
            </a:extLst>
          </p:cNvPr>
          <p:cNvSpPr>
            <a:spLocks noGrp="1"/>
          </p:cNvSpPr>
          <p:nvPr>
            <p:ph type="title" idx="2"/>
          </p:nvPr>
        </p:nvSpPr>
        <p:spPr>
          <a:xfrm>
            <a:off x="245807" y="94623"/>
            <a:ext cx="8652388" cy="1463200"/>
          </a:xfrm>
          <a:ln>
            <a:noFill/>
          </a:ln>
        </p:spPr>
        <p:txBody>
          <a:bodyPr/>
          <a:lstStyle/>
          <a:p>
            <a:r>
              <a:rPr lang="it-IT" sz="4800" dirty="0">
                <a:latin typeface="Arial Rounded MT Bold" panose="020F0704030504030204" pitchFamily="34" charset="0"/>
              </a:rPr>
              <a:t>CRITERIO DI ENTROPIA</a:t>
            </a:r>
          </a:p>
        </p:txBody>
      </p:sp>
    </p:spTree>
    <p:extLst>
      <p:ext uri="{BB962C8B-B14F-4D97-AF65-F5344CB8AC3E}">
        <p14:creationId xmlns:p14="http://schemas.microsoft.com/office/powerpoint/2010/main" val="1943608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3A3083-8FB6-3005-A611-640351AB7237}"/>
              </a:ext>
            </a:extLst>
          </p:cNvPr>
          <p:cNvSpPr>
            <a:spLocks noGrp="1"/>
          </p:cNvSpPr>
          <p:nvPr>
            <p:ph type="title"/>
          </p:nvPr>
        </p:nvSpPr>
        <p:spPr>
          <a:xfrm>
            <a:off x="816077" y="1788968"/>
            <a:ext cx="10646981" cy="2193600"/>
          </a:xfrm>
        </p:spPr>
        <p:txBody>
          <a:bodyPr/>
          <a:lstStyle/>
          <a:p>
            <a:pPr algn="ctr"/>
            <a:r>
              <a:rPr lang="it-IT" sz="1800" dirty="0"/>
              <a:t>L’entropia e il metodo di Gini sono entrambi utilizzati per misurare le impurità e selezionare il miglior attributo. </a:t>
            </a:r>
          </a:p>
        </p:txBody>
      </p:sp>
      <p:sp>
        <p:nvSpPr>
          <p:cNvPr id="3" name="Titolo 2">
            <a:extLst>
              <a:ext uri="{FF2B5EF4-FFF2-40B4-BE49-F238E27FC236}">
                <a16:creationId xmlns:a16="http://schemas.microsoft.com/office/drawing/2014/main" id="{F63EC947-B490-0673-812C-E4C9544C5EF3}"/>
              </a:ext>
            </a:extLst>
          </p:cNvPr>
          <p:cNvSpPr>
            <a:spLocks noGrp="1"/>
          </p:cNvSpPr>
          <p:nvPr>
            <p:ph type="title" idx="2"/>
          </p:nvPr>
        </p:nvSpPr>
        <p:spPr>
          <a:xfrm>
            <a:off x="816077" y="114286"/>
            <a:ext cx="6705600" cy="1463200"/>
          </a:xfrm>
          <a:ln>
            <a:noFill/>
          </a:ln>
        </p:spPr>
        <p:txBody>
          <a:bodyPr/>
          <a:lstStyle/>
          <a:p>
            <a:r>
              <a:rPr lang="it-IT" sz="4800" dirty="0">
                <a:latin typeface="Arial Rounded MT Bold" panose="020F0704030504030204" pitchFamily="34" charset="0"/>
              </a:rPr>
              <a:t>ENTROPIA VS GINI</a:t>
            </a:r>
          </a:p>
        </p:txBody>
      </p:sp>
      <p:sp>
        <p:nvSpPr>
          <p:cNvPr id="8" name="CasellaDiTesto 7">
            <a:extLst>
              <a:ext uri="{FF2B5EF4-FFF2-40B4-BE49-F238E27FC236}">
                <a16:creationId xmlns:a16="http://schemas.microsoft.com/office/drawing/2014/main" id="{372DE9F3-545D-5CB8-09A4-637DB8F155D8}"/>
              </a:ext>
            </a:extLst>
          </p:cNvPr>
          <p:cNvSpPr txBox="1"/>
          <p:nvPr/>
        </p:nvSpPr>
        <p:spPr>
          <a:xfrm>
            <a:off x="7728641" y="245721"/>
            <a:ext cx="2487075" cy="1200329"/>
          </a:xfrm>
          <a:prstGeom prst="rect">
            <a:avLst/>
          </a:prstGeom>
          <a:noFill/>
        </p:spPr>
        <p:txBody>
          <a:bodyPr wrap="square">
            <a:spAutoFit/>
          </a:bodyPr>
          <a:lstStyle/>
          <a:p>
            <a:r>
              <a:rPr lang="it-IT" sz="7200" dirty="0"/>
              <a:t>🏆</a:t>
            </a:r>
          </a:p>
        </p:txBody>
      </p:sp>
      <p:graphicFrame>
        <p:nvGraphicFramePr>
          <p:cNvPr id="9" name="Table 2">
            <a:extLst>
              <a:ext uri="{FF2B5EF4-FFF2-40B4-BE49-F238E27FC236}">
                <a16:creationId xmlns:a16="http://schemas.microsoft.com/office/drawing/2014/main" id="{B9D9414D-888B-8377-B962-DD27DCF3AD3A}"/>
              </a:ext>
            </a:extLst>
          </p:cNvPr>
          <p:cNvGraphicFramePr>
            <a:graphicFrameLocks noGrp="1"/>
          </p:cNvGraphicFramePr>
          <p:nvPr>
            <p:extLst>
              <p:ext uri="{D42A27DB-BD31-4B8C-83A1-F6EECF244321}">
                <p14:modId xmlns:p14="http://schemas.microsoft.com/office/powerpoint/2010/main" val="800056156"/>
              </p:ext>
            </p:extLst>
          </p:nvPr>
        </p:nvGraphicFramePr>
        <p:xfrm>
          <a:off x="2064774" y="2885768"/>
          <a:ext cx="8150942" cy="3291840"/>
        </p:xfrm>
        <a:graphic>
          <a:graphicData uri="http://schemas.openxmlformats.org/drawingml/2006/table">
            <a:tbl>
              <a:tblPr firstRow="1" bandRow="1">
                <a:tableStyleId>{5C22544A-7EE6-4342-B048-85BDC9FD1C3A}</a:tableStyleId>
              </a:tblPr>
              <a:tblGrid>
                <a:gridCol w="2397336">
                  <a:extLst>
                    <a:ext uri="{9D8B030D-6E8A-4147-A177-3AD203B41FA5}">
                      <a16:colId xmlns:a16="http://schemas.microsoft.com/office/drawing/2014/main" val="20000"/>
                    </a:ext>
                  </a:extLst>
                </a:gridCol>
                <a:gridCol w="2876803">
                  <a:extLst>
                    <a:ext uri="{9D8B030D-6E8A-4147-A177-3AD203B41FA5}">
                      <a16:colId xmlns:a16="http://schemas.microsoft.com/office/drawing/2014/main" val="20001"/>
                    </a:ext>
                  </a:extLst>
                </a:gridCol>
                <a:gridCol w="2876803">
                  <a:extLst>
                    <a:ext uri="{9D8B030D-6E8A-4147-A177-3AD203B41FA5}">
                      <a16:colId xmlns:a16="http://schemas.microsoft.com/office/drawing/2014/main" val="20002"/>
                    </a:ext>
                  </a:extLst>
                </a:gridCol>
              </a:tblGrid>
              <a:tr h="548640">
                <a:tc>
                  <a:txBody>
                    <a:bodyPr/>
                    <a:lstStyle/>
                    <a:p>
                      <a:pPr algn="ctr"/>
                      <a:r>
                        <a:rPr lang="en-US" sz="1800">
                          <a:latin typeface="Arial Rounded MT Bold"/>
                        </a:rPr>
                        <a:t>CARATTERISTICHE</a:t>
                      </a:r>
                      <a:endParaRPr lang="en-US" sz="1800" dirty="0">
                        <a:latin typeface="Arial Rounded MT Bold"/>
                      </a:endParaRPr>
                    </a:p>
                  </a:txBody>
                  <a:tcPr anchor="ctr"/>
                </a:tc>
                <a:tc>
                  <a:txBody>
                    <a:bodyPr/>
                    <a:lstStyle/>
                    <a:p>
                      <a:pPr algn="ctr"/>
                      <a:r>
                        <a:rPr lang="it-IT" sz="1800">
                          <a:latin typeface="Arial Rounded MT Bold"/>
                        </a:rPr>
                        <a:t>GINI</a:t>
                      </a:r>
                    </a:p>
                  </a:txBody>
                  <a:tcPr anchor="ctr"/>
                </a:tc>
                <a:tc>
                  <a:txBody>
                    <a:bodyPr/>
                    <a:lstStyle/>
                    <a:p>
                      <a:pPr algn="ctr"/>
                      <a:r>
                        <a:rPr lang="it-IT" sz="1800">
                          <a:latin typeface="Arial Rounded MT Bold"/>
                        </a:rPr>
                        <a:t>ENTROPIA</a:t>
                      </a:r>
                      <a:endParaRPr lang="it-IT" sz="1800" dirty="0">
                        <a:latin typeface="Arial Rounded MT Bold"/>
                      </a:endParaRPr>
                    </a:p>
                  </a:txBody>
                  <a:tcPr anchor="ctr"/>
                </a:tc>
                <a:extLst>
                  <a:ext uri="{0D108BD9-81ED-4DB2-BD59-A6C34878D82A}">
                    <a16:rowId xmlns:a16="http://schemas.microsoft.com/office/drawing/2014/main" val="10000"/>
                  </a:ext>
                </a:extLst>
              </a:tr>
              <a:tr h="548640">
                <a:tc>
                  <a:txBody>
                    <a:bodyPr/>
                    <a:lstStyle/>
                    <a:p>
                      <a:r>
                        <a:rPr sz="1800" dirty="0">
                          <a:latin typeface="DM Sans Medium" pitchFamily="2" charset="0"/>
                        </a:rPr>
                        <a:t>Formula</a:t>
                      </a:r>
                    </a:p>
                  </a:txBody>
                  <a:tcPr/>
                </a:tc>
                <a:tc>
                  <a:txBody>
                    <a:bodyPr/>
                    <a:lstStyle/>
                    <a:p>
                      <a:r>
                        <a:rPr sz="1800" dirty="0">
                          <a:latin typeface="DM Sans Medium" pitchFamily="2" charset="0"/>
                        </a:rPr>
                        <a:t>Gini = 1 - ∑ P(class)²</a:t>
                      </a:r>
                    </a:p>
                  </a:txBody>
                  <a:tcPr/>
                </a:tc>
                <a:tc>
                  <a:txBody>
                    <a:bodyPr/>
                    <a:lstStyle/>
                    <a:p>
                      <a:r>
                        <a:rPr sz="1800" dirty="0">
                          <a:latin typeface="DM Sans Medium" pitchFamily="2" charset="0"/>
                        </a:rPr>
                        <a:t>H(B) = -∑ P(</a:t>
                      </a:r>
                      <a:r>
                        <a:rPr sz="1800" dirty="0" err="1">
                          <a:latin typeface="DM Sans Medium" pitchFamily="2" charset="0"/>
                        </a:rPr>
                        <a:t>v_k</a:t>
                      </a:r>
                      <a:r>
                        <a:rPr sz="1800" dirty="0">
                          <a:latin typeface="DM Sans Medium" pitchFamily="2" charset="0"/>
                        </a:rPr>
                        <a:t>) log₂ P(</a:t>
                      </a:r>
                      <a:r>
                        <a:rPr sz="1800" dirty="0" err="1">
                          <a:latin typeface="DM Sans Medium" pitchFamily="2" charset="0"/>
                        </a:rPr>
                        <a:t>v_k</a:t>
                      </a:r>
                      <a:r>
                        <a:rPr sz="1800" dirty="0">
                          <a:latin typeface="DM Sans Medium" pitchFamily="2" charset="0"/>
                        </a:rPr>
                        <a:t>)</a:t>
                      </a:r>
                    </a:p>
                  </a:txBody>
                  <a:tcPr/>
                </a:tc>
                <a:extLst>
                  <a:ext uri="{0D108BD9-81ED-4DB2-BD59-A6C34878D82A}">
                    <a16:rowId xmlns:a16="http://schemas.microsoft.com/office/drawing/2014/main" val="10001"/>
                  </a:ext>
                </a:extLst>
              </a:tr>
              <a:tr h="548640">
                <a:tc>
                  <a:txBody>
                    <a:bodyPr/>
                    <a:lstStyle/>
                    <a:p>
                      <a:r>
                        <a:rPr lang="it-IT" sz="1800" dirty="0">
                          <a:latin typeface="DM Sans Medium" pitchFamily="2" charset="0"/>
                        </a:rPr>
                        <a:t>Valori </a:t>
                      </a:r>
                      <a:endParaRPr sz="1800" dirty="0">
                        <a:latin typeface="DM Sans Medium" pitchFamily="2" charset="0"/>
                      </a:endParaRPr>
                    </a:p>
                  </a:txBody>
                  <a:tcPr/>
                </a:tc>
                <a:tc>
                  <a:txBody>
                    <a:bodyPr/>
                    <a:lstStyle/>
                    <a:p>
                      <a:r>
                        <a:rPr lang="it-IT" sz="1800" dirty="0">
                          <a:latin typeface="DM Sans Medium" pitchFamily="2" charset="0"/>
                        </a:rPr>
                        <a:t>Assume valori tra 0 (puro) e 1.</a:t>
                      </a:r>
                      <a:endParaRPr sz="1800" dirty="0">
                        <a:latin typeface="DM Sans Medium" pitchFamily="2" charset="0"/>
                      </a:endParaRPr>
                    </a:p>
                  </a:txBody>
                  <a:tcPr/>
                </a:tc>
                <a:tc>
                  <a:txBody>
                    <a:bodyPr/>
                    <a:lstStyle/>
                    <a:p>
                      <a:r>
                        <a:rPr lang="it-IT" sz="1800" dirty="0">
                          <a:latin typeface="DM Sans Medium" pitchFamily="2" charset="0"/>
                        </a:rPr>
                        <a:t>Può assumere valori tra 0 (puro) e log₂(n).</a:t>
                      </a:r>
                      <a:endParaRPr sz="1800" dirty="0">
                        <a:latin typeface="DM Sans Medium" pitchFamily="2" charset="0"/>
                      </a:endParaRPr>
                    </a:p>
                  </a:txBody>
                  <a:tcPr/>
                </a:tc>
                <a:extLst>
                  <a:ext uri="{0D108BD9-81ED-4DB2-BD59-A6C34878D82A}">
                    <a16:rowId xmlns:a16="http://schemas.microsoft.com/office/drawing/2014/main" val="10002"/>
                  </a:ext>
                </a:extLst>
              </a:tr>
              <a:tr h="548640">
                <a:tc>
                  <a:txBody>
                    <a:bodyPr/>
                    <a:lstStyle/>
                    <a:p>
                      <a:r>
                        <a:rPr lang="it-IT" sz="1800">
                          <a:latin typeface="DM Sans Medium"/>
                        </a:rPr>
                        <a:t>Calcolo</a:t>
                      </a:r>
                      <a:endParaRPr lang="it-IT" sz="1800" dirty="0" err="1">
                        <a:latin typeface="DM Sans Medium"/>
                      </a:endParaRPr>
                    </a:p>
                  </a:txBody>
                  <a:tcPr/>
                </a:tc>
                <a:tc>
                  <a:txBody>
                    <a:bodyPr/>
                    <a:lstStyle/>
                    <a:p>
                      <a:r>
                        <a:rPr sz="1800" dirty="0" err="1">
                          <a:latin typeface="DM Sans Medium" pitchFamily="2" charset="0"/>
                        </a:rPr>
                        <a:t>Più</a:t>
                      </a:r>
                      <a:r>
                        <a:rPr sz="1800" dirty="0">
                          <a:latin typeface="DM Sans Medium" pitchFamily="2" charset="0"/>
                        </a:rPr>
                        <a:t> semplice e veloce</a:t>
                      </a:r>
                    </a:p>
                  </a:txBody>
                  <a:tcPr/>
                </a:tc>
                <a:tc>
                  <a:txBody>
                    <a:bodyPr/>
                    <a:lstStyle/>
                    <a:p>
                      <a:r>
                        <a:rPr sz="1800" dirty="0" err="1">
                          <a:latin typeface="DM Sans Medium" pitchFamily="2" charset="0"/>
                        </a:rPr>
                        <a:t>Più</a:t>
                      </a:r>
                      <a:r>
                        <a:rPr sz="1800" dirty="0">
                          <a:latin typeface="DM Sans Medium" pitchFamily="2" charset="0"/>
                        </a:rPr>
                        <a:t> </a:t>
                      </a:r>
                      <a:r>
                        <a:rPr sz="1800" dirty="0" err="1">
                          <a:latin typeface="DM Sans Medium" pitchFamily="2" charset="0"/>
                        </a:rPr>
                        <a:t>complesso</a:t>
                      </a:r>
                      <a:endParaRPr sz="1800" dirty="0">
                        <a:latin typeface="DM Sans Medium" pitchFamily="2" charset="0"/>
                      </a:endParaRPr>
                    </a:p>
                  </a:txBody>
                  <a:tcPr/>
                </a:tc>
                <a:extLst>
                  <a:ext uri="{0D108BD9-81ED-4DB2-BD59-A6C34878D82A}">
                    <a16:rowId xmlns:a16="http://schemas.microsoft.com/office/drawing/2014/main" val="10003"/>
                  </a:ext>
                </a:extLst>
              </a:tr>
              <a:tr h="548640">
                <a:tc>
                  <a:txBody>
                    <a:bodyPr/>
                    <a:lstStyle/>
                    <a:p>
                      <a:r>
                        <a:rPr lang="it-IT" sz="1800">
                          <a:latin typeface="DM Sans Medium"/>
                        </a:rPr>
                        <a:t>Attributi favoriti</a:t>
                      </a:r>
                      <a:endParaRPr lang="it-IT" sz="1800" dirty="0" err="1">
                        <a:latin typeface="DM Sans Medium"/>
                      </a:endParaRPr>
                    </a:p>
                  </a:txBody>
                  <a:tcPr/>
                </a:tc>
                <a:tc>
                  <a:txBody>
                    <a:bodyPr/>
                    <a:lstStyle/>
                    <a:p>
                      <a:r>
                        <a:rPr lang="it-IT" sz="1800" dirty="0">
                          <a:latin typeface="DM Sans Medium" pitchFamily="2" charset="0"/>
                        </a:rPr>
                        <a:t>Favorisce suddivisioni più equilibrate tra le classi</a:t>
                      </a:r>
                      <a:endParaRPr sz="1800" dirty="0">
                        <a:latin typeface="DM Sans Medium" pitchFamily="2" charset="0"/>
                      </a:endParaRPr>
                    </a:p>
                  </a:txBody>
                  <a:tcPr/>
                </a:tc>
                <a:tc>
                  <a:txBody>
                    <a:bodyPr/>
                    <a:lstStyle/>
                    <a:p>
                      <a:r>
                        <a:rPr sz="1800" dirty="0">
                          <a:latin typeface="DM Sans Medium" pitchFamily="2" charset="0"/>
                        </a:rPr>
                        <a:t>Tende a </a:t>
                      </a:r>
                      <a:r>
                        <a:rPr sz="1800" dirty="0" err="1">
                          <a:latin typeface="DM Sans Medium" pitchFamily="2" charset="0"/>
                        </a:rPr>
                        <a:t>preferire</a:t>
                      </a:r>
                      <a:r>
                        <a:rPr sz="1800" dirty="0">
                          <a:latin typeface="DM Sans Medium" pitchFamily="2" charset="0"/>
                        </a:rPr>
                        <a:t> </a:t>
                      </a:r>
                      <a:r>
                        <a:rPr sz="1800" dirty="0" err="1">
                          <a:latin typeface="DM Sans Medium" pitchFamily="2" charset="0"/>
                        </a:rPr>
                        <a:t>attributi</a:t>
                      </a:r>
                      <a:r>
                        <a:rPr sz="1800" dirty="0">
                          <a:latin typeface="DM Sans Medium" pitchFamily="2" charset="0"/>
                        </a:rPr>
                        <a:t> con </a:t>
                      </a:r>
                      <a:r>
                        <a:rPr sz="1800" dirty="0" err="1">
                          <a:latin typeface="DM Sans Medium" pitchFamily="2" charset="0"/>
                        </a:rPr>
                        <a:t>più</a:t>
                      </a:r>
                      <a:r>
                        <a:rPr sz="1800" dirty="0">
                          <a:latin typeface="DM Sans Medium" pitchFamily="2" charset="0"/>
                        </a:rPr>
                        <a:t> </a:t>
                      </a:r>
                      <a:r>
                        <a:rPr sz="1800" dirty="0" err="1">
                          <a:latin typeface="DM Sans Medium" pitchFamily="2" charset="0"/>
                        </a:rPr>
                        <a:t>valori</a:t>
                      </a:r>
                      <a:endParaRPr sz="1800" dirty="0">
                        <a:latin typeface="DM Sans Medium" pitchFamily="2"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07111088"/>
      </p:ext>
    </p:extLst>
  </p:cSld>
  <p:clrMapOvr>
    <a:masterClrMapping/>
  </p:clrMapOvr>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8D52F94C76DAB42929C9AEFE97714F0" ma:contentTypeVersion="6" ma:contentTypeDescription="Creare un nuovo documento." ma:contentTypeScope="" ma:versionID="fbc94abb8f3790848cf9e2a4944567c8">
  <xsd:schema xmlns:xsd="http://www.w3.org/2001/XMLSchema" xmlns:xs="http://www.w3.org/2001/XMLSchema" xmlns:p="http://schemas.microsoft.com/office/2006/metadata/properties" xmlns:ns3="310587f1-d24b-4418-a284-6eee739aea5b" targetNamespace="http://schemas.microsoft.com/office/2006/metadata/properties" ma:root="true" ma:fieldsID="b974d0a97a1c4f07d1c01de84a290a2d" ns3:_="">
    <xsd:import namespace="310587f1-d24b-4418-a284-6eee739aea5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0587f1-d24b-4418-a284-6eee739aea5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10587f1-d24b-4418-a284-6eee739aea5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457168-4F18-4112-ADB3-957CE62FB1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0587f1-d24b-4418-a284-6eee739aea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20E68D-DC03-4B6C-850E-12575EE5273A}">
  <ds:schemaRefs>
    <ds:schemaRef ds:uri="http://purl.org/dc/elements/1.1/"/>
    <ds:schemaRef ds:uri="http://purl.org/dc/terms/"/>
    <ds:schemaRef ds:uri="http://purl.org/dc/dcmitype/"/>
    <ds:schemaRef ds:uri="http://schemas.microsoft.com/office/2006/documentManagement/types"/>
    <ds:schemaRef ds:uri="http://schemas.microsoft.com/office/2006/metadata/properties"/>
    <ds:schemaRef ds:uri="http://www.w3.org/XML/1998/namespace"/>
    <ds:schemaRef ds:uri="310587f1-d24b-4418-a284-6eee739aea5b"/>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203B1DA0-C7FD-4B02-9BE0-605DAA8FEB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Project Presentation by Slidesgo</Template>
  <TotalTime>560</TotalTime>
  <Words>1074</Words>
  <Application>Microsoft Office PowerPoint</Application>
  <PresentationFormat>Widescreen</PresentationFormat>
  <Paragraphs>57</Paragraphs>
  <Slides>13</Slides>
  <Notes>1</Notes>
  <HiddenSlides>0</HiddenSlides>
  <MMClips>0</MMClips>
  <ScaleCrop>false</ScaleCrop>
  <HeadingPairs>
    <vt:vector size="6" baseType="variant">
      <vt:variant>
        <vt:lpstr>Caratteri utilizzati</vt:lpstr>
      </vt:variant>
      <vt:variant>
        <vt:i4>11</vt:i4>
      </vt:variant>
      <vt:variant>
        <vt:lpstr>Tema</vt:lpstr>
      </vt:variant>
      <vt:variant>
        <vt:i4>2</vt:i4>
      </vt:variant>
      <vt:variant>
        <vt:lpstr>Titoli diapositive</vt:lpstr>
      </vt:variant>
      <vt:variant>
        <vt:i4>13</vt:i4>
      </vt:variant>
    </vt:vector>
  </HeadingPairs>
  <TitlesOfParts>
    <vt:vector size="26" baseType="lpstr">
      <vt:lpstr>Aptos</vt:lpstr>
      <vt:lpstr>Arial</vt:lpstr>
      <vt:lpstr>Arial Rounded MT Bold</vt:lpstr>
      <vt:lpstr>Bebas Neue</vt:lpstr>
      <vt:lpstr>DM Sans Medium</vt:lpstr>
      <vt:lpstr>Nunito Light</vt:lpstr>
      <vt:lpstr>Open Sans</vt:lpstr>
      <vt:lpstr>Proxima Nova</vt:lpstr>
      <vt:lpstr>PT Sans</vt:lpstr>
      <vt:lpstr>Raleway</vt:lpstr>
      <vt:lpstr>Roboto</vt:lpstr>
      <vt:lpstr>Business Project Presentation by Slidesgo</vt:lpstr>
      <vt:lpstr>Slidesgo Final Pages</vt:lpstr>
      <vt:lpstr> Analisi e classificazione della salute mentale dei lavoratori  Alberi decisionali implementati in Prolog  Intelligenza Artificiale 2024/2025 </vt:lpstr>
      <vt:lpstr>1️⃣ Sviluppo di un Sistema di Apprendimento Automatico tramite alberi decisionali in Prolog   2️⃣ Identificazione delle Patologie (depressione, ansia e burnout)   3️⃣ Confronto risultati tra Gini ed Entropia    </vt:lpstr>
      <vt:lpstr>COS’È PROLOG </vt:lpstr>
      <vt:lpstr>I modelli apprendono dai dati, riconoscono schemi e fanno previsioni senza programmazione esplicita.  Per costruire un modello affidabile, il dataset viene suddiviso in due parti principali:  🔹 Training Set  – Utilizzato per addestrare l'algoritmo, permettendogli di apprendere dai dati.  🔹 Test Set – Valuta le prestazioni del modello su dati nuovi, verificando la sua capacità di generalizzazione. </vt:lpstr>
      <vt:lpstr>L'induzione di alberi di decisione è una tecnica di apprendimento automatico utilizzata per la classificazione dei dati.  Struttura dell’albero Nodi interni  → Rappresentano test su attributi. Rami  → Indicano i risultati dei test. Foglie → Contengono le classi di output.  Costruzione dell’albero L’albero viene costruito in modo ricorsivo, scegliendo l’attributo che massimizza la separazione tra le classi. Il processo si interrompe quando si verificano uno dei seguenti casi terminali:  1️⃣ Esempi esauriti (nodo vuoto).  2️⃣ Classi omogenee (tutti gli esempi appartengono alla stessa classe).  3️⃣ Nessun attributo disponibile per ulteriori suddivisioni.   </vt:lpstr>
      <vt:lpstr>Il dataset utilizzato per questa analisi raccoglie informazioni relative alla salute mentale in relazione al lavoro.  Dopo aver pulito e corretto i dati tramite Python, per garantire la validità dei risultati e ottimizzare la capacità predittiva del modello, il dataset è stato suddiviso in due parti:  Training Set (70%): utilizzato per addestrare il modello e apprendere le relazioni tra le variabili.  Test Set (30%): utilizzato per testare la capacità del modello di generalizzare su nuovi dati.  </vt:lpstr>
      <vt:lpstr>Il Criterio di Gini è una misura di impurità utilizzata per valutare la qualità della suddivisione nei modelli di classificazione. È definito come:                                                Gini = 1 - ∑(P(class)²)                          dove P(class) è la probabilità di ciascuna classe nel dataset  Durante la costruzione dell'albero, si calcola il Gini per ciascun attributo e si minimizza per ottenere la miglior classificazione, scegliendo l'attributo che riduce maggiormente l'impurità.  Valori 🔵 Gini = 0: Massima purezza (tutte le istanze appartengono alla stessa classe). 🔷 Gini = 1: Massima impurità (distribuzione uniforme tra le classi).     </vt:lpstr>
      <vt:lpstr>L’entropia è una misura di impurità o incertezza in un dataset che valuta la qualità della suddivisione nei modelli di alberi decisionali. È definita come:                                   🔹 H(B) = −∑P(vk) log₂ P(vk)                       (dove P(vk) è la probabilità di ciascun valore della variabile aleatoria B)  Rappresenta l’informazione necessaria per distinguere correttamente una classe.  Durante la costruzione dell’albero, si calcola per ciascun attributo e si seleziona quello che massimizza la riduzione dell’entropia, migliorando così la separazione tra le classi.  🔹 Guadagno Informativo:                                 Gain(A) = H(Goal) − ∑P(TSk) H(TSk)                    (dove H(Goal) è l’entropia iniziale e H(TSk) è l’entropia dopo la suddivisione) </vt:lpstr>
      <vt:lpstr>L’entropia e il metodo di Gini sono entrambi utilizzati per misurare le impurità e selezionare il miglior attributo. </vt:lpstr>
      <vt:lpstr>RISULTATI OTTENUTI </vt:lpstr>
      <vt:lpstr>È possibile introdurre una strategia di pruning per la rimozione dei rami e la semplificazione dell’albero.  Tipologie di Pruning:          - Pre-pruning, interrompe la costruzione dell’albero prima di raggiungere una profondità eccessiva;            - Post-pruning , rimuove nodi non significativi dopo la costruzione dell'albero.  Benefici principali:           - riduzione della complessità;          - riduzione falsi positivi e negativi;                 - miglioramento generalizzazione.   </vt:lpstr>
      <vt:lpstr>Il progetto ha sviluppato un sistema efficace per la classificazione delle malattie mentali nel contesto lavorativo, dimostrando buone prestazioni in termini di accuratezza.   Il metodo basato su Gini ha ottenuto risultati leggermente migliori dell’Entropia, suggerendo opportunità di ottimizzazione attraverso tecniche di pruning e ulteriori miglioramenti nel modello.</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ANGELINI RICCARDO</dc:creator>
  <cp:lastModifiedBy>ANGELINI RICCARDO</cp:lastModifiedBy>
  <cp:revision>4</cp:revision>
  <dcterms:created xsi:type="dcterms:W3CDTF">2025-02-11T15:55:45Z</dcterms:created>
  <dcterms:modified xsi:type="dcterms:W3CDTF">2025-02-18T09:13:35Z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0x01010068D52F94C76DAB42929C9AEFE97714F0</vt:lpwstr>
  </property>
</Properties>
</file>